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24"/>
  </p:notesMasterIdLst>
  <p:handoutMasterIdLst>
    <p:handoutMasterId r:id="rId125"/>
  </p:handoutMasterIdLst>
  <p:sldIdLst>
    <p:sldId id="256" r:id="rId2"/>
    <p:sldId id="422" r:id="rId3"/>
    <p:sldId id="423" r:id="rId4"/>
    <p:sldId id="424" r:id="rId5"/>
    <p:sldId id="425" r:id="rId6"/>
    <p:sldId id="426" r:id="rId7"/>
    <p:sldId id="427" r:id="rId8"/>
    <p:sldId id="428" r:id="rId9"/>
    <p:sldId id="429" r:id="rId10"/>
    <p:sldId id="430" r:id="rId11"/>
    <p:sldId id="431" r:id="rId12"/>
    <p:sldId id="432" r:id="rId13"/>
    <p:sldId id="433" r:id="rId14"/>
    <p:sldId id="435" r:id="rId15"/>
    <p:sldId id="434" r:id="rId16"/>
    <p:sldId id="380" r:id="rId17"/>
    <p:sldId id="269" r:id="rId18"/>
    <p:sldId id="369" r:id="rId19"/>
    <p:sldId id="271" r:id="rId20"/>
    <p:sldId id="272" r:id="rId21"/>
    <p:sldId id="274" r:id="rId22"/>
    <p:sldId id="277" r:id="rId23"/>
    <p:sldId id="370" r:id="rId24"/>
    <p:sldId id="371" r:id="rId25"/>
    <p:sldId id="372" r:id="rId26"/>
    <p:sldId id="278" r:id="rId27"/>
    <p:sldId id="279" r:id="rId28"/>
    <p:sldId id="281" r:id="rId29"/>
    <p:sldId id="282" r:id="rId30"/>
    <p:sldId id="283" r:id="rId31"/>
    <p:sldId id="415" r:id="rId32"/>
    <p:sldId id="284" r:id="rId33"/>
    <p:sldId id="285" r:id="rId34"/>
    <p:sldId id="287" r:id="rId35"/>
    <p:sldId id="288" r:id="rId36"/>
    <p:sldId id="289" r:id="rId37"/>
    <p:sldId id="381" r:id="rId38"/>
    <p:sldId id="290" r:id="rId39"/>
    <p:sldId id="373" r:id="rId40"/>
    <p:sldId id="392" r:id="rId41"/>
    <p:sldId id="293" r:id="rId42"/>
    <p:sldId id="294" r:id="rId43"/>
    <p:sldId id="292" r:id="rId44"/>
    <p:sldId id="375" r:id="rId45"/>
    <p:sldId id="419" r:id="rId46"/>
    <p:sldId id="416" r:id="rId47"/>
    <p:sldId id="420" r:id="rId48"/>
    <p:sldId id="421" r:id="rId49"/>
    <p:sldId id="296" r:id="rId50"/>
    <p:sldId id="418" r:id="rId51"/>
    <p:sldId id="363" r:id="rId52"/>
    <p:sldId id="295" r:id="rId53"/>
    <p:sldId id="376" r:id="rId54"/>
    <p:sldId id="382" r:id="rId55"/>
    <p:sldId id="298" r:id="rId56"/>
    <p:sldId id="303" r:id="rId57"/>
    <p:sldId id="436" r:id="rId58"/>
    <p:sldId id="437" r:id="rId59"/>
    <p:sldId id="438" r:id="rId60"/>
    <p:sldId id="439" r:id="rId61"/>
    <p:sldId id="440" r:id="rId62"/>
    <p:sldId id="441" r:id="rId63"/>
    <p:sldId id="442" r:id="rId64"/>
    <p:sldId id="443" r:id="rId65"/>
    <p:sldId id="444" r:id="rId66"/>
    <p:sldId id="445" r:id="rId67"/>
    <p:sldId id="447" r:id="rId68"/>
    <p:sldId id="448" r:id="rId69"/>
    <p:sldId id="449" r:id="rId70"/>
    <p:sldId id="451" r:id="rId71"/>
    <p:sldId id="452" r:id="rId72"/>
    <p:sldId id="453" r:id="rId73"/>
    <p:sldId id="454" r:id="rId74"/>
    <p:sldId id="455" r:id="rId75"/>
    <p:sldId id="456" r:id="rId76"/>
    <p:sldId id="457" r:id="rId77"/>
    <p:sldId id="458" r:id="rId78"/>
    <p:sldId id="460" r:id="rId79"/>
    <p:sldId id="461" r:id="rId80"/>
    <p:sldId id="462" r:id="rId81"/>
    <p:sldId id="463" r:id="rId82"/>
    <p:sldId id="464" r:id="rId83"/>
    <p:sldId id="467" r:id="rId84"/>
    <p:sldId id="468" r:id="rId85"/>
    <p:sldId id="469" r:id="rId86"/>
    <p:sldId id="470" r:id="rId87"/>
    <p:sldId id="471" r:id="rId88"/>
    <p:sldId id="472" r:id="rId89"/>
    <p:sldId id="473" r:id="rId90"/>
    <p:sldId id="474" r:id="rId91"/>
    <p:sldId id="475" r:id="rId92"/>
    <p:sldId id="476" r:id="rId93"/>
    <p:sldId id="477" r:id="rId94"/>
    <p:sldId id="478" r:id="rId95"/>
    <p:sldId id="479" r:id="rId96"/>
    <p:sldId id="480" r:id="rId97"/>
    <p:sldId id="481" r:id="rId98"/>
    <p:sldId id="482" r:id="rId99"/>
    <p:sldId id="483" r:id="rId100"/>
    <p:sldId id="484" r:id="rId101"/>
    <p:sldId id="486" r:id="rId102"/>
    <p:sldId id="487" r:id="rId103"/>
    <p:sldId id="488" r:id="rId104"/>
    <p:sldId id="489" r:id="rId105"/>
    <p:sldId id="490" r:id="rId106"/>
    <p:sldId id="491" r:id="rId107"/>
    <p:sldId id="492" r:id="rId108"/>
    <p:sldId id="493" r:id="rId109"/>
    <p:sldId id="494" r:id="rId110"/>
    <p:sldId id="495" r:id="rId111"/>
    <p:sldId id="496" r:id="rId112"/>
    <p:sldId id="497" r:id="rId113"/>
    <p:sldId id="498" r:id="rId114"/>
    <p:sldId id="499" r:id="rId115"/>
    <p:sldId id="500" r:id="rId116"/>
    <p:sldId id="501" r:id="rId117"/>
    <p:sldId id="502" r:id="rId118"/>
    <p:sldId id="503" r:id="rId119"/>
    <p:sldId id="504" r:id="rId120"/>
    <p:sldId id="505" r:id="rId121"/>
    <p:sldId id="506" r:id="rId122"/>
    <p:sldId id="507" r:id="rId12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8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8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8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8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84" charset="0"/>
        <a:ea typeface="ＭＳ Ｐゴシック" pitchFamily="34" charset="-128"/>
        <a:cs typeface="+mn-cs"/>
      </a:defRPr>
    </a:lvl5pPr>
    <a:lvl6pPr marL="2286000" algn="l" defTabSz="914400" rtl="0" eaLnBrk="1" latinLnBrk="0" hangingPunct="1">
      <a:defRPr sz="2400" kern="1200">
        <a:solidFill>
          <a:schemeClr val="tx1"/>
        </a:solidFill>
        <a:latin typeface="Times" pitchFamily="-84" charset="0"/>
        <a:ea typeface="ＭＳ Ｐゴシック" pitchFamily="34" charset="-128"/>
        <a:cs typeface="+mn-cs"/>
      </a:defRPr>
    </a:lvl6pPr>
    <a:lvl7pPr marL="2743200" algn="l" defTabSz="914400" rtl="0" eaLnBrk="1" latinLnBrk="0" hangingPunct="1">
      <a:defRPr sz="2400" kern="1200">
        <a:solidFill>
          <a:schemeClr val="tx1"/>
        </a:solidFill>
        <a:latin typeface="Times" pitchFamily="-84" charset="0"/>
        <a:ea typeface="ＭＳ Ｐゴシック" pitchFamily="34" charset="-128"/>
        <a:cs typeface="+mn-cs"/>
      </a:defRPr>
    </a:lvl7pPr>
    <a:lvl8pPr marL="3200400" algn="l" defTabSz="914400" rtl="0" eaLnBrk="1" latinLnBrk="0" hangingPunct="1">
      <a:defRPr sz="2400" kern="1200">
        <a:solidFill>
          <a:schemeClr val="tx1"/>
        </a:solidFill>
        <a:latin typeface="Times" pitchFamily="-84" charset="0"/>
        <a:ea typeface="ＭＳ Ｐゴシック" pitchFamily="34" charset="-128"/>
        <a:cs typeface="+mn-cs"/>
      </a:defRPr>
    </a:lvl8pPr>
    <a:lvl9pPr marL="3657600" algn="l" defTabSz="914400" rtl="0" eaLnBrk="1" latinLnBrk="0" hangingPunct="1">
      <a:defRPr sz="2400" kern="1200">
        <a:solidFill>
          <a:schemeClr val="tx1"/>
        </a:solidFill>
        <a:latin typeface="Times" pitchFamily="-8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80A8"/>
    <a:srgbClr val="2B74A5"/>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77778" autoAdjust="0"/>
  </p:normalViewPr>
  <p:slideViewPr>
    <p:cSldViewPr snapToGrid="0">
      <p:cViewPr>
        <p:scale>
          <a:sx n="70" d="100"/>
          <a:sy n="70" d="100"/>
        </p:scale>
        <p:origin x="-1368" y="-72"/>
      </p:cViewPr>
      <p:guideLst>
        <p:guide orient="horz" pos="2160"/>
        <p:guide pos="2880"/>
      </p:guideLst>
    </p:cSldViewPr>
  </p:slideViewPr>
  <p:outlineViewPr>
    <p:cViewPr>
      <p:scale>
        <a:sx n="33" d="100"/>
        <a:sy n="33" d="100"/>
      </p:scale>
      <p:origin x="0" y="-9880"/>
    </p:cViewPr>
  </p:outlineViewPr>
  <p:notesTextViewPr>
    <p:cViewPr>
      <p:scale>
        <a:sx n="100" d="100"/>
        <a:sy n="100" d="100"/>
      </p:scale>
      <p:origin x="0" y="0"/>
    </p:cViewPr>
  </p:notesTextViewPr>
  <p:sorterViewPr>
    <p:cViewPr>
      <p:scale>
        <a:sx n="100" d="100"/>
        <a:sy n="100" d="100"/>
      </p:scale>
      <p:origin x="0" y="-14484"/>
    </p:cViewPr>
  </p:sorterViewPr>
  <p:notesViewPr>
    <p:cSldViewPr snapToGrid="0">
      <p:cViewPr varScale="1">
        <p:scale>
          <a:sx n="72" d="100"/>
          <a:sy n="72" d="100"/>
        </p:scale>
        <p:origin x="3592" y="216"/>
      </p:cViewPr>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notesMaster" Target="notesMasters/notesMaster1.xml"/><Relationship Id="rId12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Times" pitchFamily="-84" charset="0"/>
                <a:ea typeface="ＭＳ Ｐゴシック" pitchFamily="-84"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Times" pitchFamily="-84" charset="0"/>
                <a:ea typeface="ＭＳ Ｐゴシック" pitchFamily="-84" charset="-128"/>
              </a:defRPr>
            </a:lvl1pPr>
          </a:lstStyle>
          <a:p>
            <a:pPr>
              <a:defRPr/>
            </a:pPr>
            <a:fld id="{44EB6CD1-1AFD-4351-891A-A33039900D99}" type="datetime1">
              <a:rPr lang="en-US"/>
              <a:pPr>
                <a:defRPr/>
              </a:pPr>
              <a:t>11/25/2015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Times" pitchFamily="-84" charset="0"/>
                <a:ea typeface="ＭＳ Ｐゴシック" pitchFamily="-84"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A767A2D9-AB6B-458B-9F09-BF75547AEEB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Times" pitchFamily="-84" charset="0"/>
                <a:ea typeface="ＭＳ Ｐゴシック" pitchFamily="-84"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Times" pitchFamily="-84" charset="0"/>
                <a:ea typeface="ＭＳ Ｐゴシック" pitchFamily="-84" charset="-128"/>
              </a:defRPr>
            </a:lvl1pPr>
          </a:lstStyle>
          <a:p>
            <a:pPr>
              <a:defRPr/>
            </a:pPr>
            <a:fld id="{54024BDA-16DC-4D15-A20B-8A3CD3B6238A}" type="datetime1">
              <a:rPr lang="en-US"/>
              <a:pPr>
                <a:defRPr/>
              </a:pPr>
              <a:t>11/25/2015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Times" pitchFamily="-84" charset="0"/>
                <a:ea typeface="ＭＳ Ｐゴシック" pitchFamily="-84"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1A2ED153-6E38-4AE4-B50F-1C51332B2C3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a:lstStyle/>
          <a:p>
            <a:endParaRPr lang="en-GB" dirty="0" smtClean="0">
              <a:ea typeface="ＭＳ Ｐゴシック" pitchFamily="34" charset="-128"/>
            </a:endParaRPr>
          </a:p>
        </p:txBody>
      </p:sp>
      <p:sp>
        <p:nvSpPr>
          <p:cNvPr id="131076" name="Slide Number Placeholder 3"/>
          <p:cNvSpPr>
            <a:spLocks noGrp="1"/>
          </p:cNvSpPr>
          <p:nvPr>
            <p:ph type="sldNum" sz="quarter" idx="5"/>
          </p:nvPr>
        </p:nvSpPr>
        <p:spPr bwMode="auto">
          <a:noFill/>
          <a:ln>
            <a:miter lim="800000"/>
            <a:headEnd/>
            <a:tailEnd/>
          </a:ln>
        </p:spPr>
        <p:txBody>
          <a:bodyPr/>
          <a:lstStyle/>
          <a:p>
            <a:fld id="{DAEADAFF-ED90-4AC8-8867-384F6415EE87}" type="slidenum">
              <a:rPr lang="en-US" altLang="en-US" smtClean="0"/>
              <a:pPr/>
              <a:t>2</a:t>
            </a:fld>
            <a:endParaRPr lang="en-US"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a:lstStyle/>
          <a:p>
            <a:endParaRPr lang="en-GB" sz="800" dirty="0" smtClean="0">
              <a:ea typeface="ＭＳ Ｐゴシック" pitchFamily="34" charset="-128"/>
            </a:endParaRPr>
          </a:p>
        </p:txBody>
      </p:sp>
      <p:sp>
        <p:nvSpPr>
          <p:cNvPr id="140292" name="Slide Number Placeholder 3"/>
          <p:cNvSpPr>
            <a:spLocks noGrp="1"/>
          </p:cNvSpPr>
          <p:nvPr>
            <p:ph type="sldNum" sz="quarter" idx="5"/>
          </p:nvPr>
        </p:nvSpPr>
        <p:spPr bwMode="auto">
          <a:noFill/>
          <a:ln>
            <a:miter lim="800000"/>
            <a:headEnd/>
            <a:tailEnd/>
          </a:ln>
        </p:spPr>
        <p:txBody>
          <a:bodyPr/>
          <a:lstStyle/>
          <a:p>
            <a:fld id="{FB9C9A69-C028-4AA0-8129-2ED4FDF9A258}" type="slidenum">
              <a:rPr lang="en-US" altLang="en-US" smtClean="0"/>
              <a:pPr/>
              <a:t>14</a:t>
            </a:fld>
            <a:endParaRPr lang="en-US" alt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a:lstStyle/>
          <a:p>
            <a:endParaRPr lang="en-GB" dirty="0" smtClean="0">
              <a:ea typeface="ＭＳ Ｐゴシック" pitchFamily="34" charset="-128"/>
            </a:endParaRPr>
          </a:p>
        </p:txBody>
      </p:sp>
      <p:sp>
        <p:nvSpPr>
          <p:cNvPr id="141316" name="Slide Number Placeholder 3"/>
          <p:cNvSpPr>
            <a:spLocks noGrp="1"/>
          </p:cNvSpPr>
          <p:nvPr>
            <p:ph type="sldNum" sz="quarter" idx="5"/>
          </p:nvPr>
        </p:nvSpPr>
        <p:spPr bwMode="auto">
          <a:noFill/>
          <a:ln>
            <a:miter lim="800000"/>
            <a:headEnd/>
            <a:tailEnd/>
          </a:ln>
        </p:spPr>
        <p:txBody>
          <a:bodyPr/>
          <a:lstStyle/>
          <a:p>
            <a:fld id="{2BF9BD47-5A7A-458B-92DA-279897312C10}" type="slidenum">
              <a:rPr lang="en-US" altLang="en-US" smtClean="0"/>
              <a:pPr/>
              <a:t>15</a:t>
            </a:fld>
            <a:endParaRPr lang="en-US" alt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a:lstStyle/>
          <a:p>
            <a:endParaRPr lang="en-US" altLang="en-US" dirty="0" smtClean="0">
              <a:ea typeface="ＭＳ Ｐゴシック" pitchFamily="34" charset="-128"/>
            </a:endParaRPr>
          </a:p>
        </p:txBody>
      </p:sp>
      <p:sp>
        <p:nvSpPr>
          <p:cNvPr id="142340" name="Slide Number Placeholder 3"/>
          <p:cNvSpPr>
            <a:spLocks noGrp="1"/>
          </p:cNvSpPr>
          <p:nvPr>
            <p:ph type="sldNum" sz="quarter" idx="5"/>
          </p:nvPr>
        </p:nvSpPr>
        <p:spPr bwMode="auto">
          <a:noFill/>
          <a:ln>
            <a:miter lim="800000"/>
            <a:headEnd/>
            <a:tailEnd/>
          </a:ln>
        </p:spPr>
        <p:txBody>
          <a:bodyPr/>
          <a:lstStyle/>
          <a:p>
            <a:fld id="{1A69A073-CCFE-41C9-AE89-2DD681D8190B}" type="slidenum">
              <a:rPr lang="en-US" altLang="en-US" smtClean="0"/>
              <a:pPr/>
              <a:t>17</a:t>
            </a:fld>
            <a:endParaRPr lang="en-US" alt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a:lstStyle/>
          <a:p>
            <a:endParaRPr lang="en-US" altLang="en-US" dirty="0" smtClean="0">
              <a:ea typeface="ＭＳ Ｐゴシック" pitchFamily="34" charset="-128"/>
            </a:endParaRPr>
          </a:p>
        </p:txBody>
      </p:sp>
      <p:sp>
        <p:nvSpPr>
          <p:cNvPr id="143364" name="Slide Number Placeholder 3"/>
          <p:cNvSpPr>
            <a:spLocks noGrp="1"/>
          </p:cNvSpPr>
          <p:nvPr>
            <p:ph type="sldNum" sz="quarter" idx="5"/>
          </p:nvPr>
        </p:nvSpPr>
        <p:spPr bwMode="auto">
          <a:noFill/>
          <a:ln>
            <a:miter lim="800000"/>
            <a:headEnd/>
            <a:tailEnd/>
          </a:ln>
        </p:spPr>
        <p:txBody>
          <a:bodyPr/>
          <a:lstStyle/>
          <a:p>
            <a:fld id="{0F30D480-A3EE-40B7-BEFF-97138D8B7E66}" type="slidenum">
              <a:rPr lang="en-US" altLang="en-US" smtClean="0"/>
              <a:pPr/>
              <a:t>18</a:t>
            </a:fld>
            <a:endParaRPr lang="en-US" alt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4387" name="Notes Placeholder 2"/>
          <p:cNvSpPr>
            <a:spLocks noGrp="1"/>
          </p:cNvSpPr>
          <p:nvPr>
            <p:ph type="body" idx="1"/>
          </p:nvPr>
        </p:nvSpPr>
        <p:spPr bwMode="auto">
          <a:noFill/>
        </p:spPr>
        <p:txBody>
          <a:bodyPr/>
          <a:lstStyle/>
          <a:p>
            <a:endParaRPr lang="en-US" altLang="en-US" dirty="0" smtClean="0">
              <a:ea typeface="ＭＳ Ｐゴシック" pitchFamily="34" charset="-128"/>
            </a:endParaRPr>
          </a:p>
        </p:txBody>
      </p:sp>
      <p:sp>
        <p:nvSpPr>
          <p:cNvPr id="144388" name="Slide Number Placeholder 3"/>
          <p:cNvSpPr>
            <a:spLocks noGrp="1"/>
          </p:cNvSpPr>
          <p:nvPr>
            <p:ph type="sldNum" sz="quarter" idx="5"/>
          </p:nvPr>
        </p:nvSpPr>
        <p:spPr bwMode="auto">
          <a:noFill/>
          <a:ln>
            <a:miter lim="800000"/>
            <a:headEnd/>
            <a:tailEnd/>
          </a:ln>
        </p:spPr>
        <p:txBody>
          <a:bodyPr/>
          <a:lstStyle/>
          <a:p>
            <a:fld id="{C334F614-2D3C-4903-9A27-71CC8D3D52A6}" type="slidenum">
              <a:rPr lang="en-US" altLang="en-US" smtClean="0"/>
              <a:pPr/>
              <a:t>19</a:t>
            </a:fld>
            <a:endParaRPr lang="en-US" alt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a:lstStyle/>
          <a:p>
            <a:endParaRPr lang="en-US" altLang="en-US" dirty="0" smtClean="0">
              <a:ea typeface="ＭＳ Ｐゴシック" pitchFamily="34" charset="-128"/>
            </a:endParaRPr>
          </a:p>
        </p:txBody>
      </p:sp>
      <p:sp>
        <p:nvSpPr>
          <p:cNvPr id="145412" name="Slide Number Placeholder 3"/>
          <p:cNvSpPr>
            <a:spLocks noGrp="1"/>
          </p:cNvSpPr>
          <p:nvPr>
            <p:ph type="sldNum" sz="quarter" idx="5"/>
          </p:nvPr>
        </p:nvSpPr>
        <p:spPr bwMode="auto">
          <a:noFill/>
          <a:ln>
            <a:miter lim="800000"/>
            <a:headEnd/>
            <a:tailEnd/>
          </a:ln>
        </p:spPr>
        <p:txBody>
          <a:bodyPr/>
          <a:lstStyle/>
          <a:p>
            <a:fld id="{3ABD227B-1BEA-41C8-9132-B628714C7C16}" type="slidenum">
              <a:rPr lang="en-US" altLang="en-US" smtClean="0"/>
              <a:pPr/>
              <a:t>20</a:t>
            </a:fld>
            <a:endParaRPr lang="en-US" alt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a:lstStyle/>
          <a:p>
            <a:endParaRPr lang="en-US" altLang="en-US" dirty="0" smtClean="0">
              <a:ea typeface="ＭＳ Ｐゴシック" pitchFamily="34" charset="-128"/>
            </a:endParaRPr>
          </a:p>
        </p:txBody>
      </p:sp>
      <p:sp>
        <p:nvSpPr>
          <p:cNvPr id="146436" name="Slide Number Placeholder 3"/>
          <p:cNvSpPr>
            <a:spLocks noGrp="1"/>
          </p:cNvSpPr>
          <p:nvPr>
            <p:ph type="sldNum" sz="quarter" idx="5"/>
          </p:nvPr>
        </p:nvSpPr>
        <p:spPr bwMode="auto">
          <a:noFill/>
          <a:ln>
            <a:miter lim="800000"/>
            <a:headEnd/>
            <a:tailEnd/>
          </a:ln>
        </p:spPr>
        <p:txBody>
          <a:bodyPr/>
          <a:lstStyle/>
          <a:p>
            <a:fld id="{1F2E6DC0-2F2E-4A5F-8F52-5706D099D4D5}" type="slidenum">
              <a:rPr lang="en-US" altLang="en-US" smtClean="0"/>
              <a:pPr/>
              <a:t>21</a:t>
            </a:fld>
            <a:endParaRPr lang="en-US" alt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a:lstStyle/>
          <a:p>
            <a:endParaRPr lang="en-US" altLang="en-US" dirty="0" smtClean="0">
              <a:ea typeface="ＭＳ Ｐゴシック" pitchFamily="34" charset="-128"/>
            </a:endParaRPr>
          </a:p>
        </p:txBody>
      </p:sp>
      <p:sp>
        <p:nvSpPr>
          <p:cNvPr id="147460" name="Slide Number Placeholder 3"/>
          <p:cNvSpPr>
            <a:spLocks noGrp="1"/>
          </p:cNvSpPr>
          <p:nvPr>
            <p:ph type="sldNum" sz="quarter" idx="5"/>
          </p:nvPr>
        </p:nvSpPr>
        <p:spPr bwMode="auto">
          <a:noFill/>
          <a:ln>
            <a:miter lim="800000"/>
            <a:headEnd/>
            <a:tailEnd/>
          </a:ln>
        </p:spPr>
        <p:txBody>
          <a:bodyPr/>
          <a:lstStyle/>
          <a:p>
            <a:fld id="{775FF1AB-FF36-4C19-BB1E-BC7431617D05}" type="slidenum">
              <a:rPr lang="en-US" altLang="en-US" smtClean="0"/>
              <a:pPr/>
              <a:t>22</a:t>
            </a:fld>
            <a:endParaRPr lang="en-US" alt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a:lstStyle/>
          <a:p>
            <a:endParaRPr lang="en-GB" dirty="0" smtClean="0">
              <a:ea typeface="ＭＳ Ｐゴシック" pitchFamily="34" charset="-128"/>
            </a:endParaRPr>
          </a:p>
        </p:txBody>
      </p:sp>
      <p:sp>
        <p:nvSpPr>
          <p:cNvPr id="148484" name="Slide Number Placeholder 3"/>
          <p:cNvSpPr>
            <a:spLocks noGrp="1"/>
          </p:cNvSpPr>
          <p:nvPr>
            <p:ph type="sldNum" sz="quarter" idx="5"/>
          </p:nvPr>
        </p:nvSpPr>
        <p:spPr bwMode="auto">
          <a:noFill/>
          <a:ln>
            <a:miter lim="800000"/>
            <a:headEnd/>
            <a:tailEnd/>
          </a:ln>
        </p:spPr>
        <p:txBody>
          <a:bodyPr/>
          <a:lstStyle/>
          <a:p>
            <a:fld id="{D6EAE965-B547-4908-B682-07416E8D3E83}" type="slidenum">
              <a:rPr lang="en-US" altLang="en-US" smtClean="0"/>
              <a:pPr/>
              <a:t>23</a:t>
            </a:fld>
            <a:endParaRPr lang="en-US" alt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a:lstStyle/>
          <a:p>
            <a:endParaRPr lang="en-US" altLang="en-US" dirty="0" smtClean="0">
              <a:ea typeface="ＭＳ Ｐゴシック" pitchFamily="34" charset="-128"/>
            </a:endParaRPr>
          </a:p>
        </p:txBody>
      </p:sp>
      <p:sp>
        <p:nvSpPr>
          <p:cNvPr id="149508" name="Slide Number Placeholder 3"/>
          <p:cNvSpPr>
            <a:spLocks noGrp="1"/>
          </p:cNvSpPr>
          <p:nvPr>
            <p:ph type="sldNum" sz="quarter" idx="5"/>
          </p:nvPr>
        </p:nvSpPr>
        <p:spPr bwMode="auto">
          <a:noFill/>
          <a:ln>
            <a:miter lim="800000"/>
            <a:headEnd/>
            <a:tailEnd/>
          </a:ln>
        </p:spPr>
        <p:txBody>
          <a:bodyPr/>
          <a:lstStyle/>
          <a:p>
            <a:fld id="{FF003814-252B-4A58-AEC0-C95FB4246BC0}" type="slidenum">
              <a:rPr lang="en-US" altLang="en-US" smtClean="0"/>
              <a:pPr/>
              <a:t>24</a:t>
            </a:fld>
            <a:endParaRPr lang="en-US"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a:lstStyle/>
          <a:p>
            <a:endParaRPr lang="en-GB" dirty="0" smtClean="0">
              <a:ea typeface="ＭＳ Ｐゴシック" pitchFamily="34" charset="-128"/>
            </a:endParaRPr>
          </a:p>
        </p:txBody>
      </p:sp>
      <p:sp>
        <p:nvSpPr>
          <p:cNvPr id="132100" name="Slide Number Placeholder 3"/>
          <p:cNvSpPr>
            <a:spLocks noGrp="1"/>
          </p:cNvSpPr>
          <p:nvPr>
            <p:ph type="sldNum" sz="quarter" idx="5"/>
          </p:nvPr>
        </p:nvSpPr>
        <p:spPr bwMode="auto">
          <a:noFill/>
          <a:ln>
            <a:miter lim="800000"/>
            <a:headEnd/>
            <a:tailEnd/>
          </a:ln>
        </p:spPr>
        <p:txBody>
          <a:bodyPr/>
          <a:lstStyle/>
          <a:p>
            <a:fld id="{CBA06790-7209-4E4E-8292-B80F6C850C0A}" type="slidenum">
              <a:rPr lang="en-US" altLang="en-US" smtClean="0"/>
              <a:pPr/>
              <a:t>3</a:t>
            </a:fld>
            <a:endParaRPr lang="en-US" alt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a:lstStyle/>
          <a:p>
            <a:endParaRPr lang="en-US" altLang="en-US" dirty="0" smtClean="0">
              <a:ea typeface="ＭＳ Ｐゴシック" pitchFamily="34" charset="-128"/>
            </a:endParaRPr>
          </a:p>
        </p:txBody>
      </p:sp>
      <p:sp>
        <p:nvSpPr>
          <p:cNvPr id="150532" name="Slide Number Placeholder 3"/>
          <p:cNvSpPr>
            <a:spLocks noGrp="1"/>
          </p:cNvSpPr>
          <p:nvPr>
            <p:ph type="sldNum" sz="quarter" idx="5"/>
          </p:nvPr>
        </p:nvSpPr>
        <p:spPr bwMode="auto">
          <a:noFill/>
          <a:ln>
            <a:miter lim="800000"/>
            <a:headEnd/>
            <a:tailEnd/>
          </a:ln>
        </p:spPr>
        <p:txBody>
          <a:bodyPr/>
          <a:lstStyle/>
          <a:p>
            <a:fld id="{A334CD42-4823-4670-8411-1A840AA257CD}" type="slidenum">
              <a:rPr lang="en-US" altLang="en-US" smtClean="0"/>
              <a:pPr/>
              <a:t>25</a:t>
            </a:fld>
            <a:endParaRPr lang="en-US" alt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a:lstStyle/>
          <a:p>
            <a:endParaRPr lang="en-GB" dirty="0" smtClean="0">
              <a:ea typeface="ＭＳ Ｐゴシック" pitchFamily="34" charset="-128"/>
            </a:endParaRPr>
          </a:p>
        </p:txBody>
      </p:sp>
      <p:sp>
        <p:nvSpPr>
          <p:cNvPr id="151556" name="Slide Number Placeholder 3"/>
          <p:cNvSpPr>
            <a:spLocks noGrp="1"/>
          </p:cNvSpPr>
          <p:nvPr>
            <p:ph type="sldNum" sz="quarter" idx="5"/>
          </p:nvPr>
        </p:nvSpPr>
        <p:spPr bwMode="auto">
          <a:noFill/>
          <a:ln>
            <a:miter lim="800000"/>
            <a:headEnd/>
            <a:tailEnd/>
          </a:ln>
        </p:spPr>
        <p:txBody>
          <a:bodyPr/>
          <a:lstStyle/>
          <a:p>
            <a:fld id="{4D1A8FFC-4CEE-4BF3-9270-B4C856EB9A02}" type="slidenum">
              <a:rPr lang="en-US" altLang="en-US" smtClean="0"/>
              <a:pPr/>
              <a:t>26</a:t>
            </a:fld>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a:lstStyle/>
          <a:p>
            <a:endParaRPr lang="en-GB" dirty="0" smtClean="0">
              <a:ea typeface="ＭＳ Ｐゴシック" pitchFamily="34" charset="-128"/>
            </a:endParaRPr>
          </a:p>
        </p:txBody>
      </p:sp>
      <p:sp>
        <p:nvSpPr>
          <p:cNvPr id="152580" name="Slide Number Placeholder 3"/>
          <p:cNvSpPr>
            <a:spLocks noGrp="1"/>
          </p:cNvSpPr>
          <p:nvPr>
            <p:ph type="sldNum" sz="quarter" idx="5"/>
          </p:nvPr>
        </p:nvSpPr>
        <p:spPr bwMode="auto">
          <a:noFill/>
          <a:ln>
            <a:miter lim="800000"/>
            <a:headEnd/>
            <a:tailEnd/>
          </a:ln>
        </p:spPr>
        <p:txBody>
          <a:bodyPr/>
          <a:lstStyle/>
          <a:p>
            <a:fld id="{8A3F0364-8480-4F56-8C9C-D1545B3E329D}" type="slidenum">
              <a:rPr lang="en-US" altLang="en-US" smtClean="0"/>
              <a:pPr/>
              <a:t>27</a:t>
            </a:fld>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a:lstStyle/>
          <a:p>
            <a:endParaRPr lang="en-US" altLang="en-US" dirty="0" smtClean="0">
              <a:ea typeface="ＭＳ Ｐゴシック" pitchFamily="34" charset="-128"/>
            </a:endParaRPr>
          </a:p>
        </p:txBody>
      </p:sp>
      <p:sp>
        <p:nvSpPr>
          <p:cNvPr id="153604" name="Slide Number Placeholder 3"/>
          <p:cNvSpPr>
            <a:spLocks noGrp="1"/>
          </p:cNvSpPr>
          <p:nvPr>
            <p:ph type="sldNum" sz="quarter" idx="5"/>
          </p:nvPr>
        </p:nvSpPr>
        <p:spPr bwMode="auto">
          <a:noFill/>
          <a:ln>
            <a:miter lim="800000"/>
            <a:headEnd/>
            <a:tailEnd/>
          </a:ln>
        </p:spPr>
        <p:txBody>
          <a:bodyPr/>
          <a:lstStyle/>
          <a:p>
            <a:fld id="{C40956D2-D6D7-4EBB-911C-DB127640F29C}" type="slidenum">
              <a:rPr lang="en-US" altLang="en-US" smtClean="0"/>
              <a:pPr/>
              <a:t>28</a:t>
            </a:fld>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a:lstStyle/>
          <a:p>
            <a:endParaRPr lang="en-US" altLang="en-US" dirty="0" smtClean="0">
              <a:ea typeface="ＭＳ Ｐゴシック" pitchFamily="34" charset="-128"/>
            </a:endParaRPr>
          </a:p>
        </p:txBody>
      </p:sp>
      <p:sp>
        <p:nvSpPr>
          <p:cNvPr id="154628" name="Slide Number Placeholder 3"/>
          <p:cNvSpPr>
            <a:spLocks noGrp="1"/>
          </p:cNvSpPr>
          <p:nvPr>
            <p:ph type="sldNum" sz="quarter" idx="5"/>
          </p:nvPr>
        </p:nvSpPr>
        <p:spPr bwMode="auto">
          <a:noFill/>
          <a:ln>
            <a:miter lim="800000"/>
            <a:headEnd/>
            <a:tailEnd/>
          </a:ln>
        </p:spPr>
        <p:txBody>
          <a:bodyPr/>
          <a:lstStyle/>
          <a:p>
            <a:fld id="{AA867451-C981-49C8-A544-085E91A996BF}" type="slidenum">
              <a:rPr lang="en-US" altLang="en-US" smtClean="0"/>
              <a:pPr/>
              <a:t>29</a:t>
            </a:fld>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p:spPr>
      </p:sp>
      <p:sp>
        <p:nvSpPr>
          <p:cNvPr id="155651" name="Notes Placeholder 2"/>
          <p:cNvSpPr>
            <a:spLocks noGrp="1"/>
          </p:cNvSpPr>
          <p:nvPr>
            <p:ph type="body" idx="1"/>
          </p:nvPr>
        </p:nvSpPr>
        <p:spPr bwMode="auto">
          <a:noFill/>
        </p:spPr>
        <p:txBody>
          <a:bodyPr/>
          <a:lstStyle/>
          <a:p>
            <a:endParaRPr lang="en-US" altLang="en-US" dirty="0" smtClean="0">
              <a:ea typeface="ＭＳ Ｐゴシック" pitchFamily="34" charset="-128"/>
            </a:endParaRPr>
          </a:p>
        </p:txBody>
      </p:sp>
      <p:sp>
        <p:nvSpPr>
          <p:cNvPr id="155652" name="Slide Number Placeholder 3"/>
          <p:cNvSpPr>
            <a:spLocks noGrp="1"/>
          </p:cNvSpPr>
          <p:nvPr>
            <p:ph type="sldNum" sz="quarter" idx="5"/>
          </p:nvPr>
        </p:nvSpPr>
        <p:spPr bwMode="auto">
          <a:noFill/>
          <a:ln>
            <a:miter lim="800000"/>
            <a:headEnd/>
            <a:tailEnd/>
          </a:ln>
        </p:spPr>
        <p:txBody>
          <a:bodyPr/>
          <a:lstStyle/>
          <a:p>
            <a:fld id="{B339EB5A-0C75-4A53-BFBE-2ED8FDC21CB4}" type="slidenum">
              <a:rPr lang="en-US" altLang="en-US" smtClean="0"/>
              <a:pPr/>
              <a:t>30</a:t>
            </a:fld>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p:spPr>
      </p:sp>
      <p:sp>
        <p:nvSpPr>
          <p:cNvPr id="156675" name="Notes Placeholder 2"/>
          <p:cNvSpPr>
            <a:spLocks noGrp="1"/>
          </p:cNvSpPr>
          <p:nvPr>
            <p:ph type="body" idx="1"/>
          </p:nvPr>
        </p:nvSpPr>
        <p:spPr bwMode="auto">
          <a:noFill/>
        </p:spPr>
        <p:txBody>
          <a:bodyPr/>
          <a:lstStyle/>
          <a:p>
            <a:endParaRPr lang="en-GB" dirty="0" smtClean="0">
              <a:ea typeface="ＭＳ Ｐゴシック" pitchFamily="34" charset="-128"/>
            </a:endParaRPr>
          </a:p>
        </p:txBody>
      </p:sp>
      <p:sp>
        <p:nvSpPr>
          <p:cNvPr id="156676" name="Slide Number Placeholder 3"/>
          <p:cNvSpPr>
            <a:spLocks noGrp="1"/>
          </p:cNvSpPr>
          <p:nvPr>
            <p:ph type="sldNum" sz="quarter" idx="5"/>
          </p:nvPr>
        </p:nvSpPr>
        <p:spPr bwMode="auto">
          <a:noFill/>
          <a:ln>
            <a:miter lim="800000"/>
            <a:headEnd/>
            <a:tailEnd/>
          </a:ln>
        </p:spPr>
        <p:txBody>
          <a:bodyPr/>
          <a:lstStyle/>
          <a:p>
            <a:fld id="{33119E0E-D0A5-4EE8-A6AB-6138CB43888B}" type="slidenum">
              <a:rPr lang="en-US" altLang="en-US" smtClean="0"/>
              <a:pPr/>
              <a:t>31</a:t>
            </a:fld>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9" name="Notes Placeholder 2"/>
          <p:cNvSpPr>
            <a:spLocks noGrp="1"/>
          </p:cNvSpPr>
          <p:nvPr>
            <p:ph type="body" idx="1"/>
          </p:nvPr>
        </p:nvSpPr>
        <p:spPr bwMode="auto">
          <a:noFill/>
        </p:spPr>
        <p:txBody>
          <a:bodyPr/>
          <a:lstStyle/>
          <a:p>
            <a:endParaRPr lang="en-GB" dirty="0" smtClean="0">
              <a:ea typeface="ＭＳ Ｐゴシック" pitchFamily="34" charset="-128"/>
            </a:endParaRPr>
          </a:p>
        </p:txBody>
      </p:sp>
      <p:sp>
        <p:nvSpPr>
          <p:cNvPr id="157700" name="Slide Number Placeholder 3"/>
          <p:cNvSpPr>
            <a:spLocks noGrp="1"/>
          </p:cNvSpPr>
          <p:nvPr>
            <p:ph type="sldNum" sz="quarter" idx="5"/>
          </p:nvPr>
        </p:nvSpPr>
        <p:spPr bwMode="auto">
          <a:noFill/>
          <a:ln>
            <a:miter lim="800000"/>
            <a:headEnd/>
            <a:tailEnd/>
          </a:ln>
        </p:spPr>
        <p:txBody>
          <a:bodyPr/>
          <a:lstStyle/>
          <a:p>
            <a:fld id="{F6816984-39FA-48DA-BCA7-65FB5BD68212}" type="slidenum">
              <a:rPr lang="en-US" altLang="en-US" smtClean="0"/>
              <a:pPr/>
              <a:t>32</a:t>
            </a:fld>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a:lstStyle/>
          <a:p>
            <a:endParaRPr lang="en-GB" dirty="0" smtClean="0">
              <a:ea typeface="ＭＳ Ｐゴシック" pitchFamily="34" charset="-128"/>
            </a:endParaRPr>
          </a:p>
        </p:txBody>
      </p:sp>
      <p:sp>
        <p:nvSpPr>
          <p:cNvPr id="158724" name="Slide Number Placeholder 3"/>
          <p:cNvSpPr>
            <a:spLocks noGrp="1"/>
          </p:cNvSpPr>
          <p:nvPr>
            <p:ph type="sldNum" sz="quarter" idx="5"/>
          </p:nvPr>
        </p:nvSpPr>
        <p:spPr bwMode="auto">
          <a:noFill/>
          <a:ln>
            <a:miter lim="800000"/>
            <a:headEnd/>
            <a:tailEnd/>
          </a:ln>
        </p:spPr>
        <p:txBody>
          <a:bodyPr/>
          <a:lstStyle/>
          <a:p>
            <a:fld id="{761431C1-434C-4E72-8131-96B71B742347}" type="slidenum">
              <a:rPr lang="en-US" altLang="en-US" smtClean="0"/>
              <a:pPr/>
              <a:t>33</a:t>
            </a:fld>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7" name="Notes Placeholder 2"/>
          <p:cNvSpPr>
            <a:spLocks noGrp="1"/>
          </p:cNvSpPr>
          <p:nvPr>
            <p:ph type="body" idx="1"/>
          </p:nvPr>
        </p:nvSpPr>
        <p:spPr bwMode="auto">
          <a:noFill/>
        </p:spPr>
        <p:txBody>
          <a:bodyPr/>
          <a:lstStyle/>
          <a:p>
            <a:endParaRPr lang="en-GB" dirty="0" smtClean="0">
              <a:ea typeface="ＭＳ Ｐゴシック" pitchFamily="34" charset="-128"/>
            </a:endParaRPr>
          </a:p>
        </p:txBody>
      </p:sp>
      <p:sp>
        <p:nvSpPr>
          <p:cNvPr id="159748" name="Slide Number Placeholder 3"/>
          <p:cNvSpPr>
            <a:spLocks noGrp="1"/>
          </p:cNvSpPr>
          <p:nvPr>
            <p:ph type="sldNum" sz="quarter" idx="5"/>
          </p:nvPr>
        </p:nvSpPr>
        <p:spPr bwMode="auto">
          <a:noFill/>
          <a:ln>
            <a:miter lim="800000"/>
            <a:headEnd/>
            <a:tailEnd/>
          </a:ln>
        </p:spPr>
        <p:txBody>
          <a:bodyPr/>
          <a:lstStyle/>
          <a:p>
            <a:fld id="{70EA223E-DD6E-41FF-AA48-604F5AC3D953}" type="slidenum">
              <a:rPr lang="en-US" altLang="en-US" smtClean="0"/>
              <a:pPr/>
              <a:t>34</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a:lstStyle/>
          <a:p>
            <a:endParaRPr lang="en-GB" dirty="0" smtClean="0">
              <a:ea typeface="ＭＳ Ｐゴシック" pitchFamily="34" charset="-128"/>
            </a:endParaRPr>
          </a:p>
        </p:txBody>
      </p:sp>
      <p:sp>
        <p:nvSpPr>
          <p:cNvPr id="133124" name="Slide Number Placeholder 3"/>
          <p:cNvSpPr>
            <a:spLocks noGrp="1"/>
          </p:cNvSpPr>
          <p:nvPr>
            <p:ph type="sldNum" sz="quarter" idx="5"/>
          </p:nvPr>
        </p:nvSpPr>
        <p:spPr bwMode="auto">
          <a:noFill/>
          <a:ln>
            <a:miter lim="800000"/>
            <a:headEnd/>
            <a:tailEnd/>
          </a:ln>
        </p:spPr>
        <p:txBody>
          <a:bodyPr/>
          <a:lstStyle/>
          <a:p>
            <a:fld id="{5DCE482B-FB62-4172-B691-3D2429D94B7A}" type="slidenum">
              <a:rPr lang="en-US" altLang="en-US" smtClean="0"/>
              <a:pPr/>
              <a:t>5</a:t>
            </a:fld>
            <a:endParaRPr lang="en-US" alt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a:lstStyle/>
          <a:p>
            <a:endParaRPr lang="en-GB" dirty="0" smtClean="0">
              <a:ea typeface="ＭＳ Ｐゴシック" pitchFamily="34" charset="-128"/>
            </a:endParaRPr>
          </a:p>
        </p:txBody>
      </p:sp>
      <p:sp>
        <p:nvSpPr>
          <p:cNvPr id="160772" name="Slide Number Placeholder 3"/>
          <p:cNvSpPr>
            <a:spLocks noGrp="1"/>
          </p:cNvSpPr>
          <p:nvPr>
            <p:ph type="sldNum" sz="quarter" idx="5"/>
          </p:nvPr>
        </p:nvSpPr>
        <p:spPr bwMode="auto">
          <a:noFill/>
          <a:ln>
            <a:miter lim="800000"/>
            <a:headEnd/>
            <a:tailEnd/>
          </a:ln>
        </p:spPr>
        <p:txBody>
          <a:bodyPr/>
          <a:lstStyle/>
          <a:p>
            <a:fld id="{F7B61042-E4DE-4D7F-87DD-02EAE26A6DD6}" type="slidenum">
              <a:rPr lang="en-US" altLang="en-US" smtClean="0"/>
              <a:pPr/>
              <a:t>35</a:t>
            </a:fld>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a:lstStyle/>
          <a:p>
            <a:endParaRPr lang="en-GB" dirty="0" smtClean="0">
              <a:ea typeface="ＭＳ Ｐゴシック" pitchFamily="34" charset="-128"/>
            </a:endParaRPr>
          </a:p>
        </p:txBody>
      </p:sp>
      <p:sp>
        <p:nvSpPr>
          <p:cNvPr id="161796" name="Slide Number Placeholder 3"/>
          <p:cNvSpPr>
            <a:spLocks noGrp="1"/>
          </p:cNvSpPr>
          <p:nvPr>
            <p:ph type="sldNum" sz="quarter" idx="5"/>
          </p:nvPr>
        </p:nvSpPr>
        <p:spPr bwMode="auto">
          <a:noFill/>
          <a:ln>
            <a:miter lim="800000"/>
            <a:headEnd/>
            <a:tailEnd/>
          </a:ln>
        </p:spPr>
        <p:txBody>
          <a:bodyPr/>
          <a:lstStyle/>
          <a:p>
            <a:fld id="{1D340DF6-2340-49E7-98C7-23A363EF963A}" type="slidenum">
              <a:rPr lang="en-US" altLang="en-US" smtClean="0"/>
              <a:pPr/>
              <a:t>36</a:t>
            </a:fld>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9" name="Notes Placeholder 2"/>
          <p:cNvSpPr>
            <a:spLocks noGrp="1"/>
          </p:cNvSpPr>
          <p:nvPr>
            <p:ph type="body" idx="1"/>
          </p:nvPr>
        </p:nvSpPr>
        <p:spPr bwMode="auto">
          <a:noFill/>
        </p:spPr>
        <p:txBody>
          <a:bodyPr/>
          <a:lstStyle/>
          <a:p>
            <a:endParaRPr lang="en-GB" dirty="0" smtClean="0">
              <a:ea typeface="ＭＳ Ｐゴシック" pitchFamily="34" charset="-128"/>
            </a:endParaRPr>
          </a:p>
        </p:txBody>
      </p:sp>
      <p:sp>
        <p:nvSpPr>
          <p:cNvPr id="162820" name="Slide Number Placeholder 3"/>
          <p:cNvSpPr>
            <a:spLocks noGrp="1"/>
          </p:cNvSpPr>
          <p:nvPr>
            <p:ph type="sldNum" sz="quarter" idx="5"/>
          </p:nvPr>
        </p:nvSpPr>
        <p:spPr bwMode="auto">
          <a:noFill/>
          <a:ln>
            <a:miter lim="800000"/>
            <a:headEnd/>
            <a:tailEnd/>
          </a:ln>
        </p:spPr>
        <p:txBody>
          <a:bodyPr/>
          <a:lstStyle/>
          <a:p>
            <a:fld id="{53C0CBCC-D5BA-4370-9873-B93D0FA99C1A}" type="slidenum">
              <a:rPr lang="en-US" altLang="en-US" smtClean="0"/>
              <a:pPr/>
              <a:t>38</a:t>
            </a:fld>
            <a:endParaRPr lang="en-US"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p:spPr>
      </p:sp>
      <p:sp>
        <p:nvSpPr>
          <p:cNvPr id="163843" name="Notes Placeholder 2"/>
          <p:cNvSpPr>
            <a:spLocks noGrp="1"/>
          </p:cNvSpPr>
          <p:nvPr>
            <p:ph type="body" idx="1"/>
          </p:nvPr>
        </p:nvSpPr>
        <p:spPr bwMode="auto">
          <a:noFill/>
        </p:spPr>
        <p:txBody>
          <a:bodyPr/>
          <a:lstStyle/>
          <a:p>
            <a:endParaRPr lang="en-GB" dirty="0" smtClean="0">
              <a:ea typeface="ＭＳ Ｐゴシック" pitchFamily="34" charset="-128"/>
            </a:endParaRPr>
          </a:p>
        </p:txBody>
      </p:sp>
      <p:sp>
        <p:nvSpPr>
          <p:cNvPr id="163844" name="Slide Number Placeholder 3"/>
          <p:cNvSpPr>
            <a:spLocks noGrp="1"/>
          </p:cNvSpPr>
          <p:nvPr>
            <p:ph type="sldNum" sz="quarter" idx="5"/>
          </p:nvPr>
        </p:nvSpPr>
        <p:spPr bwMode="auto">
          <a:noFill/>
          <a:ln>
            <a:miter lim="800000"/>
            <a:headEnd/>
            <a:tailEnd/>
          </a:ln>
        </p:spPr>
        <p:txBody>
          <a:bodyPr/>
          <a:lstStyle/>
          <a:p>
            <a:fld id="{15FFD93A-46C5-4DE2-9D61-1BAB06D708EE}" type="slidenum">
              <a:rPr lang="en-US" altLang="en-US" smtClean="0"/>
              <a:pPr/>
              <a:t>40</a:t>
            </a:fld>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a:lstStyle/>
          <a:p>
            <a:endParaRPr lang="en-GB" dirty="0" smtClean="0">
              <a:ea typeface="ＭＳ Ｐゴシック" pitchFamily="34" charset="-128"/>
            </a:endParaRPr>
          </a:p>
        </p:txBody>
      </p:sp>
      <p:sp>
        <p:nvSpPr>
          <p:cNvPr id="164868" name="Slide Number Placeholder 3"/>
          <p:cNvSpPr>
            <a:spLocks noGrp="1"/>
          </p:cNvSpPr>
          <p:nvPr>
            <p:ph type="sldNum" sz="quarter" idx="5"/>
          </p:nvPr>
        </p:nvSpPr>
        <p:spPr bwMode="auto">
          <a:noFill/>
          <a:ln>
            <a:miter lim="800000"/>
            <a:headEnd/>
            <a:tailEnd/>
          </a:ln>
        </p:spPr>
        <p:txBody>
          <a:bodyPr/>
          <a:lstStyle/>
          <a:p>
            <a:fld id="{630FC87E-98C0-4A4C-A1F8-F170CF1F541F}" type="slidenum">
              <a:rPr lang="en-US" altLang="en-US" smtClean="0"/>
              <a:pPr/>
              <a:t>42</a:t>
            </a:fld>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1" name="Notes Placeholder 2"/>
          <p:cNvSpPr>
            <a:spLocks noGrp="1"/>
          </p:cNvSpPr>
          <p:nvPr>
            <p:ph type="body" idx="1"/>
          </p:nvPr>
        </p:nvSpPr>
        <p:spPr bwMode="auto">
          <a:noFill/>
        </p:spPr>
        <p:txBody>
          <a:bodyPr/>
          <a:lstStyle/>
          <a:p>
            <a:endParaRPr lang="en-GB" dirty="0" smtClean="0">
              <a:ea typeface="ＭＳ Ｐゴシック" pitchFamily="34" charset="-128"/>
            </a:endParaRPr>
          </a:p>
        </p:txBody>
      </p:sp>
      <p:sp>
        <p:nvSpPr>
          <p:cNvPr id="165892" name="Slide Number Placeholder 3"/>
          <p:cNvSpPr>
            <a:spLocks noGrp="1"/>
          </p:cNvSpPr>
          <p:nvPr>
            <p:ph type="sldNum" sz="quarter" idx="5"/>
          </p:nvPr>
        </p:nvSpPr>
        <p:spPr bwMode="auto">
          <a:noFill/>
          <a:ln>
            <a:miter lim="800000"/>
            <a:headEnd/>
            <a:tailEnd/>
          </a:ln>
        </p:spPr>
        <p:txBody>
          <a:bodyPr/>
          <a:lstStyle/>
          <a:p>
            <a:fld id="{A138BD59-294B-4172-AE18-12C8504CB7EE}" type="slidenum">
              <a:rPr lang="en-US" altLang="en-US" smtClean="0"/>
              <a:pPr/>
              <a:t>43</a:t>
            </a:fld>
            <a:endParaRPr lang="en-US"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a:lstStyle/>
          <a:p>
            <a:endParaRPr lang="en-GB" dirty="0" smtClean="0">
              <a:ea typeface="ＭＳ Ｐゴシック" pitchFamily="34" charset="-128"/>
            </a:endParaRPr>
          </a:p>
        </p:txBody>
      </p:sp>
      <p:sp>
        <p:nvSpPr>
          <p:cNvPr id="166916" name="Slide Number Placeholder 3"/>
          <p:cNvSpPr>
            <a:spLocks noGrp="1"/>
          </p:cNvSpPr>
          <p:nvPr>
            <p:ph type="sldNum" sz="quarter" idx="5"/>
          </p:nvPr>
        </p:nvSpPr>
        <p:spPr bwMode="auto">
          <a:noFill/>
          <a:ln>
            <a:miter lim="800000"/>
            <a:headEnd/>
            <a:tailEnd/>
          </a:ln>
        </p:spPr>
        <p:txBody>
          <a:bodyPr/>
          <a:lstStyle/>
          <a:p>
            <a:fld id="{F167AE29-7823-4073-A53F-5C550B837DA4}" type="slidenum">
              <a:rPr lang="en-US" altLang="en-US" smtClean="0"/>
              <a:pPr/>
              <a:t>44</a:t>
            </a:fld>
            <a:endParaRPr lang="en-US"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a:lstStyle/>
          <a:p>
            <a:endParaRPr lang="en-GB" dirty="0" smtClean="0">
              <a:ea typeface="ＭＳ Ｐゴシック" pitchFamily="34" charset="-128"/>
            </a:endParaRPr>
          </a:p>
        </p:txBody>
      </p:sp>
      <p:sp>
        <p:nvSpPr>
          <p:cNvPr id="167940" name="Slide Number Placeholder 3"/>
          <p:cNvSpPr>
            <a:spLocks noGrp="1"/>
          </p:cNvSpPr>
          <p:nvPr>
            <p:ph type="sldNum" sz="quarter" idx="5"/>
          </p:nvPr>
        </p:nvSpPr>
        <p:spPr bwMode="auto">
          <a:noFill/>
          <a:ln>
            <a:miter lim="800000"/>
            <a:headEnd/>
            <a:tailEnd/>
          </a:ln>
        </p:spPr>
        <p:txBody>
          <a:bodyPr/>
          <a:lstStyle/>
          <a:p>
            <a:fld id="{4458CB9F-A4B2-4356-B052-273B4159A295}" type="slidenum">
              <a:rPr lang="en-US" altLang="en-US" smtClean="0"/>
              <a:pPr/>
              <a:t>45</a:t>
            </a:fld>
            <a:endParaRPr lang="en-US"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p:spPr>
      </p:sp>
      <p:sp>
        <p:nvSpPr>
          <p:cNvPr id="168963" name="Notes Placeholder 2"/>
          <p:cNvSpPr>
            <a:spLocks noGrp="1"/>
          </p:cNvSpPr>
          <p:nvPr>
            <p:ph type="body" idx="1"/>
          </p:nvPr>
        </p:nvSpPr>
        <p:spPr bwMode="auto">
          <a:noFill/>
        </p:spPr>
        <p:txBody>
          <a:bodyPr/>
          <a:lstStyle/>
          <a:p>
            <a:endParaRPr lang="en-US" altLang="en-US" dirty="0" smtClean="0">
              <a:ea typeface="ＭＳ Ｐゴシック" pitchFamily="34" charset="-128"/>
            </a:endParaRPr>
          </a:p>
        </p:txBody>
      </p:sp>
      <p:sp>
        <p:nvSpPr>
          <p:cNvPr id="168964" name="Slide Number Placeholder 3"/>
          <p:cNvSpPr>
            <a:spLocks noGrp="1"/>
          </p:cNvSpPr>
          <p:nvPr>
            <p:ph type="sldNum" sz="quarter" idx="5"/>
          </p:nvPr>
        </p:nvSpPr>
        <p:spPr bwMode="auto">
          <a:noFill/>
          <a:ln>
            <a:miter lim="800000"/>
            <a:headEnd/>
            <a:tailEnd/>
          </a:ln>
        </p:spPr>
        <p:txBody>
          <a:bodyPr/>
          <a:lstStyle/>
          <a:p>
            <a:fld id="{2494D803-A300-4838-8CE2-C22E5B5B7B24}" type="slidenum">
              <a:rPr lang="en-US" altLang="en-US" smtClean="0"/>
              <a:pPr/>
              <a:t>46</a:t>
            </a:fld>
            <a:endParaRPr lang="en-US"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a:lstStyle/>
          <a:p>
            <a:endParaRPr lang="en-GB" dirty="0" smtClean="0">
              <a:ea typeface="ＭＳ Ｐゴシック" pitchFamily="34" charset="-128"/>
            </a:endParaRPr>
          </a:p>
        </p:txBody>
      </p:sp>
      <p:sp>
        <p:nvSpPr>
          <p:cNvPr id="169988" name="Slide Number Placeholder 3"/>
          <p:cNvSpPr>
            <a:spLocks noGrp="1"/>
          </p:cNvSpPr>
          <p:nvPr>
            <p:ph type="sldNum" sz="quarter" idx="5"/>
          </p:nvPr>
        </p:nvSpPr>
        <p:spPr bwMode="auto">
          <a:noFill/>
          <a:ln>
            <a:miter lim="800000"/>
            <a:headEnd/>
            <a:tailEnd/>
          </a:ln>
        </p:spPr>
        <p:txBody>
          <a:bodyPr/>
          <a:lstStyle/>
          <a:p>
            <a:fld id="{1C146D86-A75F-4418-BFAE-66ED433852A0}" type="slidenum">
              <a:rPr lang="en-US" altLang="en-US" smtClean="0"/>
              <a:pPr/>
              <a:t>47</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a:noFill/>
        </p:spPr>
        <p:txBody>
          <a:bodyPr/>
          <a:lstStyle/>
          <a:p>
            <a:endParaRPr lang="en-GB" dirty="0" smtClean="0">
              <a:ea typeface="ＭＳ Ｐゴシック" pitchFamily="34" charset="-128"/>
            </a:endParaRPr>
          </a:p>
        </p:txBody>
      </p:sp>
      <p:sp>
        <p:nvSpPr>
          <p:cNvPr id="134148" name="Slide Number Placeholder 3"/>
          <p:cNvSpPr>
            <a:spLocks noGrp="1"/>
          </p:cNvSpPr>
          <p:nvPr>
            <p:ph type="sldNum" sz="quarter" idx="5"/>
          </p:nvPr>
        </p:nvSpPr>
        <p:spPr bwMode="auto">
          <a:noFill/>
          <a:ln>
            <a:miter lim="800000"/>
            <a:headEnd/>
            <a:tailEnd/>
          </a:ln>
        </p:spPr>
        <p:txBody>
          <a:bodyPr/>
          <a:lstStyle/>
          <a:p>
            <a:fld id="{E54B32D5-FEEF-4AE9-AB3B-39C17CE41252}" type="slidenum">
              <a:rPr lang="en-US" altLang="en-US" smtClean="0"/>
              <a:pPr/>
              <a:t>8</a:t>
            </a:fld>
            <a:endParaRPr lang="en-US" alt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a:lstStyle/>
          <a:p>
            <a:endParaRPr lang="en-GB" altLang="en-US" smtClean="0">
              <a:ea typeface="ＭＳ Ｐゴシック" pitchFamily="34" charset="-128"/>
            </a:endParaRPr>
          </a:p>
        </p:txBody>
      </p:sp>
      <p:sp>
        <p:nvSpPr>
          <p:cNvPr id="171012" name="Slide Number Placeholder 3"/>
          <p:cNvSpPr>
            <a:spLocks noGrp="1"/>
          </p:cNvSpPr>
          <p:nvPr>
            <p:ph type="sldNum" sz="quarter" idx="5"/>
          </p:nvPr>
        </p:nvSpPr>
        <p:spPr bwMode="auto">
          <a:noFill/>
          <a:ln>
            <a:miter lim="800000"/>
            <a:headEnd/>
            <a:tailEnd/>
          </a:ln>
        </p:spPr>
        <p:txBody>
          <a:bodyPr/>
          <a:lstStyle/>
          <a:p>
            <a:fld id="{9770C010-B86A-46F7-8AB7-9063ACF440DD}" type="slidenum">
              <a:rPr lang="en-US" altLang="en-US" smtClean="0"/>
              <a:pPr/>
              <a:t>49</a:t>
            </a:fld>
            <a:endParaRPr lang="en-US"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p:spPr>
      </p:sp>
      <p:sp>
        <p:nvSpPr>
          <p:cNvPr id="172035" name="Notes Placeholder 2"/>
          <p:cNvSpPr>
            <a:spLocks noGrp="1"/>
          </p:cNvSpPr>
          <p:nvPr>
            <p:ph type="body" idx="1"/>
          </p:nvPr>
        </p:nvSpPr>
        <p:spPr bwMode="auto">
          <a:noFill/>
        </p:spPr>
        <p:txBody>
          <a:bodyPr/>
          <a:lstStyle/>
          <a:p>
            <a:endParaRPr lang="en-GB" dirty="0" smtClean="0">
              <a:ea typeface="ＭＳ Ｐゴシック" pitchFamily="34" charset="-128"/>
            </a:endParaRPr>
          </a:p>
        </p:txBody>
      </p:sp>
      <p:sp>
        <p:nvSpPr>
          <p:cNvPr id="172036" name="Slide Number Placeholder 3"/>
          <p:cNvSpPr>
            <a:spLocks noGrp="1"/>
          </p:cNvSpPr>
          <p:nvPr>
            <p:ph type="sldNum" sz="quarter" idx="5"/>
          </p:nvPr>
        </p:nvSpPr>
        <p:spPr bwMode="auto">
          <a:noFill/>
          <a:ln>
            <a:miter lim="800000"/>
            <a:headEnd/>
            <a:tailEnd/>
          </a:ln>
        </p:spPr>
        <p:txBody>
          <a:bodyPr/>
          <a:lstStyle/>
          <a:p>
            <a:fld id="{E52EDA6B-FD69-4FCD-A498-46D5E5961596}" type="slidenum">
              <a:rPr lang="en-US" altLang="en-US" smtClean="0"/>
              <a:pPr/>
              <a:t>50</a:t>
            </a:fld>
            <a:endParaRPr lang="en-US"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p:spPr>
      </p:sp>
      <p:sp>
        <p:nvSpPr>
          <p:cNvPr id="173059" name="Notes Placeholder 2"/>
          <p:cNvSpPr>
            <a:spLocks noGrp="1"/>
          </p:cNvSpPr>
          <p:nvPr>
            <p:ph type="body" idx="1"/>
          </p:nvPr>
        </p:nvSpPr>
        <p:spPr bwMode="auto">
          <a:noFill/>
        </p:spPr>
        <p:txBody>
          <a:bodyPr/>
          <a:lstStyle/>
          <a:p>
            <a:endParaRPr lang="en-GB" dirty="0" smtClean="0">
              <a:ea typeface="ＭＳ Ｐゴシック" pitchFamily="34" charset="-128"/>
            </a:endParaRPr>
          </a:p>
        </p:txBody>
      </p:sp>
      <p:sp>
        <p:nvSpPr>
          <p:cNvPr id="173060" name="Slide Number Placeholder 3"/>
          <p:cNvSpPr>
            <a:spLocks noGrp="1"/>
          </p:cNvSpPr>
          <p:nvPr>
            <p:ph type="sldNum" sz="quarter" idx="5"/>
          </p:nvPr>
        </p:nvSpPr>
        <p:spPr bwMode="auto">
          <a:noFill/>
          <a:ln>
            <a:miter lim="800000"/>
            <a:headEnd/>
            <a:tailEnd/>
          </a:ln>
        </p:spPr>
        <p:txBody>
          <a:bodyPr/>
          <a:lstStyle/>
          <a:p>
            <a:fld id="{043E2B30-798A-4625-869E-307450B1C686}" type="slidenum">
              <a:rPr lang="en-US" altLang="en-US" smtClean="0"/>
              <a:pPr/>
              <a:t>56</a:t>
            </a:fld>
            <a:endParaRPr lang="en-US"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a:lstStyle/>
          <a:p>
            <a:endParaRPr lang="en-GB" dirty="0" smtClean="0">
              <a:ea typeface="ＭＳ Ｐゴシック" pitchFamily="34" charset="-128"/>
            </a:endParaRPr>
          </a:p>
        </p:txBody>
      </p:sp>
      <p:sp>
        <p:nvSpPr>
          <p:cNvPr id="174084" name="Slide Number Placeholder 3"/>
          <p:cNvSpPr>
            <a:spLocks noGrp="1"/>
          </p:cNvSpPr>
          <p:nvPr>
            <p:ph type="sldNum" sz="quarter" idx="5"/>
          </p:nvPr>
        </p:nvSpPr>
        <p:spPr bwMode="auto">
          <a:noFill/>
          <a:ln>
            <a:miter lim="800000"/>
            <a:headEnd/>
            <a:tailEnd/>
          </a:ln>
        </p:spPr>
        <p:txBody>
          <a:bodyPr/>
          <a:lstStyle/>
          <a:p>
            <a:fld id="{3E7EE9C4-F913-4767-8865-6A7DA916F587}" type="slidenum">
              <a:rPr lang="en-US" altLang="en-US" smtClean="0"/>
              <a:pPr/>
              <a:t>57</a:t>
            </a:fld>
            <a:endParaRPr lang="en-US"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p:spPr>
      </p:sp>
      <p:sp>
        <p:nvSpPr>
          <p:cNvPr id="175107"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175108" name="Slide Number Placeholder 3"/>
          <p:cNvSpPr>
            <a:spLocks noGrp="1"/>
          </p:cNvSpPr>
          <p:nvPr>
            <p:ph type="sldNum" sz="quarter" idx="5"/>
          </p:nvPr>
        </p:nvSpPr>
        <p:spPr bwMode="auto">
          <a:noFill/>
          <a:ln>
            <a:miter lim="800000"/>
            <a:headEnd/>
            <a:tailEnd/>
          </a:ln>
        </p:spPr>
        <p:txBody>
          <a:bodyPr/>
          <a:lstStyle/>
          <a:p>
            <a:fld id="{950F6FE1-8717-498D-8AED-99D16C2781B9}" type="slidenum">
              <a:rPr lang="en-US" smtClean="0"/>
              <a:pPr/>
              <a:t>71</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p:spPr>
      </p:sp>
      <p:sp>
        <p:nvSpPr>
          <p:cNvPr id="176131"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176132" name="Slide Number Placeholder 3"/>
          <p:cNvSpPr>
            <a:spLocks noGrp="1"/>
          </p:cNvSpPr>
          <p:nvPr>
            <p:ph type="sldNum" sz="quarter" idx="5"/>
          </p:nvPr>
        </p:nvSpPr>
        <p:spPr bwMode="auto">
          <a:noFill/>
          <a:ln>
            <a:miter lim="800000"/>
            <a:headEnd/>
            <a:tailEnd/>
          </a:ln>
        </p:spPr>
        <p:txBody>
          <a:bodyPr/>
          <a:lstStyle/>
          <a:p>
            <a:fld id="{FAB4601B-CBD4-47AA-9D93-D691F1338666}" type="slidenum">
              <a:rPr lang="en-US" smtClean="0"/>
              <a:pPr/>
              <a:t>72</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p:spPr>
      </p:sp>
      <p:sp>
        <p:nvSpPr>
          <p:cNvPr id="177155"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177156" name="Slide Number Placeholder 3"/>
          <p:cNvSpPr>
            <a:spLocks noGrp="1"/>
          </p:cNvSpPr>
          <p:nvPr>
            <p:ph type="sldNum" sz="quarter" idx="5"/>
          </p:nvPr>
        </p:nvSpPr>
        <p:spPr bwMode="auto">
          <a:noFill/>
          <a:ln>
            <a:miter lim="800000"/>
            <a:headEnd/>
            <a:tailEnd/>
          </a:ln>
        </p:spPr>
        <p:txBody>
          <a:bodyPr/>
          <a:lstStyle/>
          <a:p>
            <a:fld id="{4B63E381-4D14-4A9F-AE7A-DF56CE67D2B6}" type="slidenum">
              <a:rPr lang="en-US" smtClean="0"/>
              <a:pPr/>
              <a:t>76</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178180" name="Slide Number Placeholder 3"/>
          <p:cNvSpPr>
            <a:spLocks noGrp="1"/>
          </p:cNvSpPr>
          <p:nvPr>
            <p:ph type="sldNum" sz="quarter" idx="5"/>
          </p:nvPr>
        </p:nvSpPr>
        <p:spPr bwMode="auto">
          <a:noFill/>
          <a:ln>
            <a:miter lim="800000"/>
            <a:headEnd/>
            <a:tailEnd/>
          </a:ln>
        </p:spPr>
        <p:txBody>
          <a:bodyPr/>
          <a:lstStyle/>
          <a:p>
            <a:fld id="{85B45E01-BF0E-4372-AA6F-C717FDB55101}" type="slidenum">
              <a:rPr lang="en-US" smtClean="0"/>
              <a:pPr/>
              <a:t>80</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p:spPr>
      </p:sp>
      <p:sp>
        <p:nvSpPr>
          <p:cNvPr id="179203"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179204" name="Slide Number Placeholder 3"/>
          <p:cNvSpPr>
            <a:spLocks noGrp="1"/>
          </p:cNvSpPr>
          <p:nvPr>
            <p:ph type="sldNum" sz="quarter" idx="5"/>
          </p:nvPr>
        </p:nvSpPr>
        <p:spPr bwMode="auto">
          <a:noFill/>
          <a:ln>
            <a:miter lim="800000"/>
            <a:headEnd/>
            <a:tailEnd/>
          </a:ln>
        </p:spPr>
        <p:txBody>
          <a:bodyPr/>
          <a:lstStyle/>
          <a:p>
            <a:fld id="{1E352BB4-7551-4F7E-8005-C8FA48E28470}" type="slidenum">
              <a:rPr lang="en-US" smtClean="0"/>
              <a:pPr/>
              <a:t>91</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7"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180228" name="Slide Number Placeholder 3"/>
          <p:cNvSpPr>
            <a:spLocks noGrp="1"/>
          </p:cNvSpPr>
          <p:nvPr>
            <p:ph type="sldNum" sz="quarter" idx="5"/>
          </p:nvPr>
        </p:nvSpPr>
        <p:spPr bwMode="auto">
          <a:noFill/>
          <a:ln>
            <a:miter lim="800000"/>
            <a:headEnd/>
            <a:tailEnd/>
          </a:ln>
        </p:spPr>
        <p:txBody>
          <a:bodyPr/>
          <a:lstStyle/>
          <a:p>
            <a:fld id="{D3E8F53F-99BF-4DFC-8549-B5CFB418EC64}" type="slidenum">
              <a:rPr lang="en-US" smtClean="0"/>
              <a:pPr/>
              <a:t>107</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a:lstStyle/>
          <a:p>
            <a:endParaRPr lang="en-GB" dirty="0" smtClean="0">
              <a:ea typeface="ＭＳ Ｐゴシック" pitchFamily="34" charset="-128"/>
            </a:endParaRPr>
          </a:p>
        </p:txBody>
      </p:sp>
      <p:sp>
        <p:nvSpPr>
          <p:cNvPr id="135172" name="Slide Number Placeholder 3"/>
          <p:cNvSpPr>
            <a:spLocks noGrp="1"/>
          </p:cNvSpPr>
          <p:nvPr>
            <p:ph type="sldNum" sz="quarter" idx="5"/>
          </p:nvPr>
        </p:nvSpPr>
        <p:spPr bwMode="auto">
          <a:noFill/>
          <a:ln>
            <a:miter lim="800000"/>
            <a:headEnd/>
            <a:tailEnd/>
          </a:ln>
        </p:spPr>
        <p:txBody>
          <a:bodyPr/>
          <a:lstStyle/>
          <a:p>
            <a:fld id="{19119792-EA7C-407F-9F1C-2E184E37A7C0}" type="slidenum">
              <a:rPr lang="en-US" altLang="en-US" smtClean="0"/>
              <a:pPr/>
              <a:t>9</a:t>
            </a:fld>
            <a:endParaRPr lang="en-US" alt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a:lstStyle/>
          <a:p>
            <a:endParaRPr lang="en-GB" dirty="0" smtClean="0">
              <a:ea typeface="ＭＳ Ｐゴシック" pitchFamily="34" charset="-128"/>
            </a:endParaRPr>
          </a:p>
        </p:txBody>
      </p:sp>
      <p:sp>
        <p:nvSpPr>
          <p:cNvPr id="136196" name="Slide Number Placeholder 3"/>
          <p:cNvSpPr>
            <a:spLocks noGrp="1"/>
          </p:cNvSpPr>
          <p:nvPr>
            <p:ph type="sldNum" sz="quarter" idx="5"/>
          </p:nvPr>
        </p:nvSpPr>
        <p:spPr bwMode="auto">
          <a:noFill/>
          <a:ln>
            <a:miter lim="800000"/>
            <a:headEnd/>
            <a:tailEnd/>
          </a:ln>
        </p:spPr>
        <p:txBody>
          <a:bodyPr/>
          <a:lstStyle/>
          <a:p>
            <a:fld id="{522FD3F3-26FD-4A98-B53D-B4F40924DF95}" type="slidenum">
              <a:rPr lang="en-US" altLang="en-US" smtClean="0"/>
              <a:pPr/>
              <a:t>10</a:t>
            </a:fld>
            <a:endParaRPr lang="en-US" alt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a:lstStyle/>
          <a:p>
            <a:endParaRPr lang="en-GB" dirty="0" smtClean="0">
              <a:ea typeface="ＭＳ Ｐゴシック" pitchFamily="34" charset="-128"/>
            </a:endParaRPr>
          </a:p>
        </p:txBody>
      </p:sp>
      <p:sp>
        <p:nvSpPr>
          <p:cNvPr id="137220" name="Slide Number Placeholder 3"/>
          <p:cNvSpPr>
            <a:spLocks noGrp="1"/>
          </p:cNvSpPr>
          <p:nvPr>
            <p:ph type="sldNum" sz="quarter" idx="5"/>
          </p:nvPr>
        </p:nvSpPr>
        <p:spPr bwMode="auto">
          <a:noFill/>
          <a:ln>
            <a:miter lim="800000"/>
            <a:headEnd/>
            <a:tailEnd/>
          </a:ln>
        </p:spPr>
        <p:txBody>
          <a:bodyPr/>
          <a:lstStyle/>
          <a:p>
            <a:fld id="{36137096-9B1D-4A16-9A12-4412548E365F}" type="slidenum">
              <a:rPr lang="en-US" altLang="en-US" smtClean="0"/>
              <a:pPr/>
              <a:t>11</a:t>
            </a:fld>
            <a:endParaRPr lang="en-US" alt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3" name="Notes Placeholder 2"/>
          <p:cNvSpPr>
            <a:spLocks noGrp="1"/>
          </p:cNvSpPr>
          <p:nvPr>
            <p:ph type="body" idx="1"/>
          </p:nvPr>
        </p:nvSpPr>
        <p:spPr bwMode="auto">
          <a:noFill/>
        </p:spPr>
        <p:txBody>
          <a:bodyPr/>
          <a:lstStyle/>
          <a:p>
            <a:endParaRPr lang="en-GB" sz="800" dirty="0" smtClean="0">
              <a:ea typeface="ＭＳ Ｐゴシック" pitchFamily="34" charset="-128"/>
            </a:endParaRPr>
          </a:p>
        </p:txBody>
      </p:sp>
      <p:sp>
        <p:nvSpPr>
          <p:cNvPr id="138244" name="Slide Number Placeholder 3"/>
          <p:cNvSpPr>
            <a:spLocks noGrp="1"/>
          </p:cNvSpPr>
          <p:nvPr>
            <p:ph type="sldNum" sz="quarter" idx="5"/>
          </p:nvPr>
        </p:nvSpPr>
        <p:spPr bwMode="auto">
          <a:noFill/>
          <a:ln>
            <a:miter lim="800000"/>
            <a:headEnd/>
            <a:tailEnd/>
          </a:ln>
        </p:spPr>
        <p:txBody>
          <a:bodyPr/>
          <a:lstStyle/>
          <a:p>
            <a:fld id="{CA22EA1C-52BD-4C9A-BA0A-63B982EE244F}" type="slidenum">
              <a:rPr lang="en-US" altLang="en-US" smtClean="0"/>
              <a:pPr/>
              <a:t>12</a:t>
            </a:fld>
            <a:endParaRPr lang="en-US" alt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a:lstStyle/>
          <a:p>
            <a:endParaRPr lang="en-GB" dirty="0" smtClean="0">
              <a:ea typeface="ＭＳ Ｐゴシック" pitchFamily="34" charset="-128"/>
            </a:endParaRPr>
          </a:p>
        </p:txBody>
      </p:sp>
      <p:sp>
        <p:nvSpPr>
          <p:cNvPr id="139268" name="Slide Number Placeholder 3"/>
          <p:cNvSpPr>
            <a:spLocks noGrp="1"/>
          </p:cNvSpPr>
          <p:nvPr>
            <p:ph type="sldNum" sz="quarter" idx="5"/>
          </p:nvPr>
        </p:nvSpPr>
        <p:spPr bwMode="auto">
          <a:noFill/>
          <a:ln>
            <a:miter lim="800000"/>
            <a:headEnd/>
            <a:tailEnd/>
          </a:ln>
        </p:spPr>
        <p:txBody>
          <a:bodyPr/>
          <a:lstStyle/>
          <a:p>
            <a:fld id="{0CECC163-EB29-45A6-9A82-350F97426FFF}" type="slidenum">
              <a:rPr lang="en-US" altLang="en-US" smtClean="0"/>
              <a:pPr/>
              <a:t>13</a:t>
            </a:fld>
            <a:endParaRPr lang="en-US" alt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667219-4AFE-45FD-BA29-561463076680}"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E7AE8F-0C8C-4702-8786-F8805DF6B089}"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952271-60DC-494A-ADE9-4B94BFB00E69}" type="slidenum">
              <a:rPr lang="en-US"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2" name="Picture 10" descr="Intro_slide"/>
          <p:cNvPicPr>
            <a:picLocks noChangeAspect="1" noChangeArrowheads="1"/>
          </p:cNvPicPr>
          <p:nvPr userDrawn="1"/>
        </p:nvPicPr>
        <p:blipFill>
          <a:blip r:embed="rId2"/>
          <a:srcRect/>
          <a:stretch>
            <a:fillRect/>
          </a:stretch>
        </p:blipFill>
        <p:spPr bwMode="auto">
          <a:xfrm>
            <a:off x="0" y="0"/>
            <a:ext cx="9144000" cy="6838950"/>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Calibri" pitchFamily="34" charset="0"/>
              </a:defRPr>
            </a:lvl1pPr>
          </a:lstStyle>
          <a:p>
            <a:r>
              <a:rPr lang="en-GB" dirty="0" smtClean="0"/>
              <a:t>Click to edit Master title style</a:t>
            </a:r>
            <a:endParaRPr lang="en-US" dirty="0"/>
          </a:p>
        </p:txBody>
      </p:sp>
      <p:sp>
        <p:nvSpPr>
          <p:cNvPr id="3" name="Content Placeholder 2"/>
          <p:cNvSpPr>
            <a:spLocks noGrp="1"/>
          </p:cNvSpPr>
          <p:nvPr>
            <p:ph idx="1"/>
          </p:nvPr>
        </p:nvSpPr>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a:latin typeface="Calibri" pitchFamily="34" charset="0"/>
              </a:defRPr>
            </a:lvl4pPr>
            <a:lvl5pPr>
              <a:defRPr>
                <a:latin typeface="Calibri" pitchFamily="34" charset="0"/>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79FFE0-8749-478E-B759-FB2CBDDE3E17}" type="slidenum">
              <a:rPr lang="en-US" altLang="en-US"/>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36F7F9-5355-421D-9DEE-3D6DAA9FD98F}"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FCD79A-14F5-4EA9-8F11-A7F7895E51D6}"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16213A2-2BD0-4BC1-B33D-A1977E5A66DE}"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3403471-1AE5-499F-903D-72D9B22FB6A4}"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9B8949-8B8C-498C-91D5-C6C09646597E}"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0D2AC2-7949-4CFC-BBA8-8C6B31875D10}"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1A32AC-42D7-4A36-822B-069855FC08AD}"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44525" y="623888"/>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84" charset="0"/>
                <a:ea typeface="ＭＳ Ｐゴシック" pitchFamily="-84"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84" charset="0"/>
                <a:ea typeface="ＭＳ Ｐゴシック" pitchFamily="-84"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E366668-BA78-4026-B4E2-EFD1638BA01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hdr="0" ftr="0" dt="0"/>
  <p:txStyles>
    <p:titleStyle>
      <a:lvl1pPr algn="ctr" rtl="0" eaLnBrk="0" fontAlgn="base" hangingPunct="0">
        <a:spcBef>
          <a:spcPct val="0"/>
        </a:spcBef>
        <a:spcAft>
          <a:spcPct val="0"/>
        </a:spcAft>
        <a:defRPr sz="3600">
          <a:solidFill>
            <a:schemeClr val="tx2"/>
          </a:solidFill>
          <a:latin typeface="Calibri" pitchFamily="34" charset="0"/>
          <a:ea typeface="ＭＳ Ｐゴシック" charset="-128"/>
          <a:cs typeface="Calibri" pitchFamily="34" charset="0"/>
        </a:defRPr>
      </a:lvl1pPr>
      <a:lvl2pPr algn="ctr" rtl="0" eaLnBrk="0" fontAlgn="base" hangingPunct="0">
        <a:spcBef>
          <a:spcPct val="0"/>
        </a:spcBef>
        <a:spcAft>
          <a:spcPct val="0"/>
        </a:spcAft>
        <a:defRPr sz="3600">
          <a:solidFill>
            <a:schemeClr val="tx2"/>
          </a:solidFill>
          <a:latin typeface="Calibri" pitchFamily="-84" charset="0"/>
          <a:ea typeface="ＭＳ Ｐゴシック" charset="-128"/>
          <a:cs typeface="Calibri" pitchFamily="-84" charset="0"/>
        </a:defRPr>
      </a:lvl2pPr>
      <a:lvl3pPr algn="ctr" rtl="0" eaLnBrk="0" fontAlgn="base" hangingPunct="0">
        <a:spcBef>
          <a:spcPct val="0"/>
        </a:spcBef>
        <a:spcAft>
          <a:spcPct val="0"/>
        </a:spcAft>
        <a:defRPr sz="3600">
          <a:solidFill>
            <a:schemeClr val="tx2"/>
          </a:solidFill>
          <a:latin typeface="Calibri" pitchFamily="-84" charset="0"/>
          <a:ea typeface="ＭＳ Ｐゴシック" charset="-128"/>
          <a:cs typeface="Calibri" pitchFamily="-84" charset="0"/>
        </a:defRPr>
      </a:lvl3pPr>
      <a:lvl4pPr algn="ctr" rtl="0" eaLnBrk="0" fontAlgn="base" hangingPunct="0">
        <a:spcBef>
          <a:spcPct val="0"/>
        </a:spcBef>
        <a:spcAft>
          <a:spcPct val="0"/>
        </a:spcAft>
        <a:defRPr sz="3600">
          <a:solidFill>
            <a:schemeClr val="tx2"/>
          </a:solidFill>
          <a:latin typeface="Calibri" pitchFamily="-84" charset="0"/>
          <a:ea typeface="ＭＳ Ｐゴシック" charset="-128"/>
          <a:cs typeface="Calibri" pitchFamily="-84" charset="0"/>
        </a:defRPr>
      </a:lvl4pPr>
      <a:lvl5pPr algn="ctr" rtl="0" eaLnBrk="0" fontAlgn="base" hangingPunct="0">
        <a:spcBef>
          <a:spcPct val="0"/>
        </a:spcBef>
        <a:spcAft>
          <a:spcPct val="0"/>
        </a:spcAft>
        <a:defRPr sz="3600">
          <a:solidFill>
            <a:schemeClr val="tx2"/>
          </a:solidFill>
          <a:latin typeface="Calibri" pitchFamily="-84" charset="0"/>
          <a:ea typeface="ＭＳ Ｐゴシック" charset="-128"/>
          <a:cs typeface="Calibri" pitchFamily="-84"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28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srcRect/>
          <a:stretch>
            <a:fillRect/>
          </a:stretch>
        </p:blipFill>
        <p:spPr bwMode="auto">
          <a:xfrm>
            <a:off x="-7938" y="-4763"/>
            <a:ext cx="9159876" cy="6873876"/>
          </a:xfrm>
          <a:prstGeom prst="rect">
            <a:avLst/>
          </a:prstGeom>
          <a:noFill/>
          <a:ln w="9525">
            <a:noFill/>
            <a:miter lim="800000"/>
            <a:headEnd/>
            <a:tailEnd/>
          </a:ln>
        </p:spPr>
      </p:pic>
      <p:sp>
        <p:nvSpPr>
          <p:cNvPr id="3075" name="TextBox 4"/>
          <p:cNvSpPr txBox="1">
            <a:spLocks noChangeArrowheads="1"/>
          </p:cNvSpPr>
          <p:nvPr/>
        </p:nvSpPr>
        <p:spPr bwMode="auto">
          <a:xfrm>
            <a:off x="3830638" y="4035425"/>
            <a:ext cx="1973262" cy="1077913"/>
          </a:xfrm>
          <a:prstGeom prst="rect">
            <a:avLst/>
          </a:prstGeom>
          <a:noFill/>
          <a:ln w="9525">
            <a:noFill/>
            <a:miter lim="800000"/>
            <a:headEnd/>
            <a:tailEnd/>
          </a:ln>
        </p:spPr>
        <p:txBody>
          <a:bodyPr wrap="none">
            <a:spAutoFit/>
          </a:bodyPr>
          <a:lstStyle/>
          <a:p>
            <a:r>
              <a:rPr lang="en-GB" altLang="en-US" sz="3200" dirty="0">
                <a:latin typeface="Calibri" pitchFamily="34" charset="0"/>
              </a:rPr>
              <a:t>@NCEPOD</a:t>
            </a:r>
          </a:p>
          <a:p>
            <a:r>
              <a:rPr lang="en-GB" altLang="en-US" sz="3200" dirty="0">
                <a:latin typeface="Calibri" pitchFamily="34" charset="0"/>
              </a:rPr>
              <a:t>#sepsis</a:t>
            </a:r>
          </a:p>
        </p:txBody>
      </p:sp>
      <p:sp>
        <p:nvSpPr>
          <p:cNvPr id="3076" name="Slide Number Placeholder 3"/>
          <p:cNvSpPr>
            <a:spLocks noGrp="1"/>
          </p:cNvSpPr>
          <p:nvPr>
            <p:ph type="sldNum" sz="quarter" idx="12"/>
          </p:nvPr>
        </p:nvSpPr>
        <p:spPr>
          <a:noFill/>
        </p:spPr>
        <p:txBody>
          <a:bodyPr/>
          <a:lstStyle/>
          <a:p>
            <a:fld id="{D618F526-D3AC-4182-BC20-A97EF44CEAA4}" type="slidenum">
              <a:rPr lang="en-US" altLang="en-US" smtClean="0"/>
              <a:pPr/>
              <a:t>1</a:t>
            </a:fld>
            <a:endParaRPr lang="en-US" alt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1508125" y="212725"/>
            <a:ext cx="184150" cy="457200"/>
          </a:xfrm>
          <a:prstGeom prst="rect">
            <a:avLst/>
          </a:prstGeom>
          <a:noFill/>
          <a:ln w="9525">
            <a:noFill/>
            <a:miter lim="800000"/>
            <a:headEnd/>
            <a:tailEnd/>
          </a:ln>
        </p:spPr>
        <p:txBody>
          <a:bodyPr wrap="none">
            <a:spAutoFit/>
          </a:bodyPr>
          <a:lstStyle/>
          <a:p>
            <a:endParaRPr lang="en-US" altLang="en-US" dirty="0"/>
          </a:p>
        </p:txBody>
      </p:sp>
      <p:sp>
        <p:nvSpPr>
          <p:cNvPr id="12291" name="Title 4"/>
          <p:cNvSpPr>
            <a:spLocks noGrp="1"/>
          </p:cNvSpPr>
          <p:nvPr>
            <p:ph type="title"/>
          </p:nvPr>
        </p:nvSpPr>
        <p:spPr>
          <a:xfrm>
            <a:off x="539750" y="0"/>
            <a:ext cx="7772400" cy="1143000"/>
          </a:xfrm>
        </p:spPr>
        <p:txBody>
          <a:bodyPr/>
          <a:lstStyle/>
          <a:p>
            <a:r>
              <a:rPr lang="en-GB" altLang="en-US" dirty="0" smtClean="0">
                <a:solidFill>
                  <a:schemeClr val="bg1"/>
                </a:solidFill>
                <a:latin typeface="Arial" charset="0"/>
                <a:ea typeface="ＭＳ Ｐゴシック" pitchFamily="34" charset="-128"/>
                <a:cs typeface="Arial" charset="0"/>
              </a:rPr>
              <a:t>Method</a:t>
            </a:r>
          </a:p>
        </p:txBody>
      </p:sp>
      <p:sp>
        <p:nvSpPr>
          <p:cNvPr id="6148" name="Content Placeholder 5"/>
          <p:cNvSpPr>
            <a:spLocks noGrp="1"/>
          </p:cNvSpPr>
          <p:nvPr>
            <p:ph idx="1"/>
          </p:nvPr>
        </p:nvSpPr>
        <p:spPr>
          <a:xfrm>
            <a:off x="755650" y="1848722"/>
            <a:ext cx="7395122" cy="3697288"/>
          </a:xfrm>
        </p:spPr>
        <p:txBody>
          <a:bodyPr/>
          <a:lstStyle/>
          <a:p>
            <a:pPr>
              <a:buSzPct val="75000"/>
              <a:defRPr/>
            </a:pPr>
            <a:r>
              <a:rPr lang="en-GB" dirty="0" smtClean="0">
                <a:latin typeface="+mn-lt"/>
                <a:ea typeface="ＭＳ Ｐゴシック" pitchFamily="-84" charset="-128"/>
                <a:cs typeface="Arial" charset="0"/>
              </a:rPr>
              <a:t>Cases reviewed by panel of Reviewers</a:t>
            </a:r>
          </a:p>
          <a:p>
            <a:pPr lvl="1">
              <a:buSzPct val="75000"/>
              <a:defRPr/>
            </a:pPr>
            <a:r>
              <a:rPr lang="en-GB" dirty="0" smtClean="0">
                <a:latin typeface="+mn-lt"/>
                <a:ea typeface="ＭＳ Ｐゴシック" pitchFamily="-84" charset="-128"/>
                <a:cs typeface="Arial" charset="0"/>
              </a:rPr>
              <a:t>Assessment form</a:t>
            </a:r>
          </a:p>
          <a:p>
            <a:pPr lvl="1">
              <a:buSzPct val="75000"/>
              <a:defRPr/>
            </a:pPr>
            <a:endParaRPr lang="en-GB" sz="1000" dirty="0" smtClean="0">
              <a:latin typeface="+mn-lt"/>
              <a:ea typeface="ＭＳ Ｐゴシック" pitchFamily="-84" charset="-128"/>
              <a:cs typeface="Arial" charset="0"/>
            </a:endParaRPr>
          </a:p>
          <a:p>
            <a:pPr>
              <a:buSzPct val="75000"/>
              <a:defRPr/>
            </a:pPr>
            <a:r>
              <a:rPr lang="en-GB" dirty="0" smtClean="0">
                <a:latin typeface="+mn-lt"/>
                <a:ea typeface="ＭＳ Ｐゴシック" pitchFamily="-84" charset="-128"/>
                <a:cs typeface="Arial" charset="0"/>
              </a:rPr>
              <a:t>Identified cases where patient attended the GP</a:t>
            </a:r>
          </a:p>
          <a:p>
            <a:pPr lvl="1">
              <a:buSzPct val="75000"/>
              <a:defRPr/>
            </a:pPr>
            <a:r>
              <a:rPr lang="en-GB" dirty="0" smtClean="0">
                <a:latin typeface="+mn-lt"/>
                <a:ea typeface="ＭＳ Ｐゴシック" pitchFamily="-84" charset="-128"/>
                <a:cs typeface="Arial" charset="0"/>
              </a:rPr>
              <a:t>Sent request for GP notes</a:t>
            </a:r>
          </a:p>
          <a:p>
            <a:pPr lvl="1">
              <a:buSzPct val="75000"/>
              <a:defRPr/>
            </a:pPr>
            <a:r>
              <a:rPr lang="en-GB" dirty="0" smtClean="0">
                <a:latin typeface="+mn-lt"/>
                <a:ea typeface="ＭＳ Ｐゴシック" pitchFamily="-84" charset="-128"/>
                <a:cs typeface="Arial" charset="0"/>
              </a:rPr>
              <a:t>GP Reviewers</a:t>
            </a:r>
          </a:p>
          <a:p>
            <a:pPr lvl="1">
              <a:buSzPct val="75000"/>
              <a:defRPr/>
            </a:pPr>
            <a:endParaRPr lang="en-GB" sz="1000" dirty="0" smtClean="0">
              <a:latin typeface="+mn-lt"/>
              <a:ea typeface="ＭＳ Ｐゴシック" pitchFamily="-84" charset="-128"/>
              <a:cs typeface="Arial" charset="0"/>
            </a:endParaRPr>
          </a:p>
          <a:p>
            <a:pPr>
              <a:buSzPct val="75000"/>
              <a:defRPr/>
            </a:pPr>
            <a:r>
              <a:rPr lang="en-GB" dirty="0" smtClean="0">
                <a:latin typeface="+mn-lt"/>
                <a:ea typeface="ＭＳ Ｐゴシック" pitchFamily="-84" charset="-128"/>
                <a:cs typeface="Arial" charset="0"/>
              </a:rPr>
              <a:t>Organisational questionnaire</a:t>
            </a:r>
          </a:p>
          <a:p>
            <a:pPr lvl="1">
              <a:buSzPct val="75000"/>
              <a:defRPr/>
            </a:pPr>
            <a:r>
              <a:rPr lang="en-GB" dirty="0" smtClean="0">
                <a:latin typeface="+mn-lt"/>
                <a:ea typeface="ＭＳ Ｐゴシック" pitchFamily="-84" charset="-128"/>
                <a:cs typeface="Arial" charset="0"/>
              </a:rPr>
              <a:t>Acute / non-acute hospitals</a:t>
            </a:r>
          </a:p>
        </p:txBody>
      </p:sp>
      <p:sp>
        <p:nvSpPr>
          <p:cNvPr id="7"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Data collection</a:t>
            </a:r>
          </a:p>
        </p:txBody>
      </p:sp>
      <p:sp>
        <p:nvSpPr>
          <p:cNvPr id="12294" name="Slide Number Placeholder 5"/>
          <p:cNvSpPr>
            <a:spLocks noGrp="1"/>
          </p:cNvSpPr>
          <p:nvPr>
            <p:ph type="sldNum" sz="quarter" idx="12"/>
          </p:nvPr>
        </p:nvSpPr>
        <p:spPr>
          <a:noFill/>
        </p:spPr>
        <p:txBody>
          <a:bodyPr/>
          <a:lstStyle/>
          <a:p>
            <a:fld id="{4DCFBA33-9542-4474-A05E-5C3AA7AE533B}" type="slidenum">
              <a:rPr lang="en-US" altLang="en-US" smtClean="0"/>
              <a:pPr/>
              <a:t>10</a:t>
            </a:fld>
            <a:endParaRPr lang="en-US" altLang="en-US" dirty="0" smtClean="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I:\Studies\Sepsis\Report\Tables and figures\cs 8.jpg"/>
          <p:cNvPicPr>
            <a:picLocks noChangeAspect="1" noChangeArrowheads="1"/>
          </p:cNvPicPr>
          <p:nvPr/>
        </p:nvPicPr>
        <p:blipFill>
          <a:blip r:embed="rId2"/>
          <a:srcRect/>
          <a:stretch>
            <a:fillRect/>
          </a:stretch>
        </p:blipFill>
        <p:spPr bwMode="auto">
          <a:xfrm>
            <a:off x="1093788" y="752475"/>
            <a:ext cx="7078662" cy="5210175"/>
          </a:xfrm>
          <a:prstGeom prst="rect">
            <a:avLst/>
          </a:prstGeom>
          <a:noFill/>
          <a:ln w="9525">
            <a:noFill/>
            <a:miter lim="800000"/>
            <a:headEnd/>
            <a:tailEnd/>
          </a:ln>
        </p:spPr>
      </p:pic>
      <p:sp>
        <p:nvSpPr>
          <p:cNvPr id="106499" name="Slide Number Placeholder 2"/>
          <p:cNvSpPr>
            <a:spLocks noGrp="1"/>
          </p:cNvSpPr>
          <p:nvPr>
            <p:ph type="sldNum" sz="quarter" idx="12"/>
          </p:nvPr>
        </p:nvSpPr>
        <p:spPr>
          <a:noFill/>
        </p:spPr>
        <p:txBody>
          <a:bodyPr/>
          <a:lstStyle/>
          <a:p>
            <a:fld id="{AFC579E9-C46D-4F09-9065-C91932B6B502}" type="slidenum">
              <a:rPr lang="en-US" altLang="en-US" smtClean="0"/>
              <a:pPr/>
              <a:t>100</a:t>
            </a:fld>
            <a:endParaRPr lang="en-US" altLang="en-US" smtClean="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107523" name="Content Placeholder 5"/>
          <p:cNvSpPr>
            <a:spLocks noGrp="1"/>
          </p:cNvSpPr>
          <p:nvPr>
            <p:ph idx="1"/>
          </p:nvPr>
        </p:nvSpPr>
        <p:spPr>
          <a:xfrm>
            <a:off x="740979" y="1981200"/>
            <a:ext cx="7409794" cy="4114800"/>
          </a:xfrm>
        </p:spPr>
        <p:txBody>
          <a:bodyPr/>
          <a:lstStyle/>
          <a:p>
            <a:pPr>
              <a:buSzPct val="75000"/>
            </a:pPr>
            <a:r>
              <a:rPr lang="en-GB" dirty="0" smtClean="0">
                <a:ea typeface="ＭＳ Ｐゴシック" pitchFamily="34" charset="-128"/>
              </a:rPr>
              <a:t>Room for improvement in initial management in 292/551 (53%)</a:t>
            </a:r>
          </a:p>
        </p:txBody>
      </p:sp>
      <p:sp>
        <p:nvSpPr>
          <p:cNvPr id="107524" name="Slide Number Placeholder 4"/>
          <p:cNvSpPr>
            <a:spLocks noGrp="1"/>
          </p:cNvSpPr>
          <p:nvPr>
            <p:ph type="sldNum" sz="quarter" idx="12"/>
          </p:nvPr>
        </p:nvSpPr>
        <p:spPr>
          <a:noFill/>
        </p:spPr>
        <p:txBody>
          <a:bodyPr/>
          <a:lstStyle/>
          <a:p>
            <a:fld id="{E36ABD3A-DD69-4FEE-ACF3-558F3D73BFCB}" type="slidenum">
              <a:rPr lang="en-US" altLang="en-US" smtClean="0"/>
              <a:pPr/>
              <a:t>101</a:t>
            </a:fld>
            <a:endParaRPr lang="en-US" altLang="en-US" smtClean="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I:\Studies\Sepsis\Report\Tables and figures\tab 7.41.jpg"/>
          <p:cNvPicPr>
            <a:picLocks noChangeAspect="1" noChangeArrowheads="1"/>
          </p:cNvPicPr>
          <p:nvPr/>
        </p:nvPicPr>
        <p:blipFill>
          <a:blip r:embed="rId2"/>
          <a:srcRect/>
          <a:stretch>
            <a:fillRect/>
          </a:stretch>
        </p:blipFill>
        <p:spPr bwMode="auto">
          <a:xfrm>
            <a:off x="676275" y="1276350"/>
            <a:ext cx="7767638" cy="5278438"/>
          </a:xfrm>
          <a:prstGeom prst="rect">
            <a:avLst/>
          </a:prstGeom>
          <a:noFill/>
          <a:ln w="9525">
            <a:noFill/>
            <a:miter lim="800000"/>
            <a:headEnd/>
            <a:tailEnd/>
          </a:ln>
        </p:spPr>
      </p:pic>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108549" name="Slide Number Placeholder 4"/>
          <p:cNvSpPr>
            <a:spLocks noGrp="1"/>
          </p:cNvSpPr>
          <p:nvPr>
            <p:ph type="sldNum" sz="quarter" idx="12"/>
          </p:nvPr>
        </p:nvSpPr>
        <p:spPr>
          <a:noFill/>
        </p:spPr>
        <p:txBody>
          <a:bodyPr/>
          <a:lstStyle/>
          <a:p>
            <a:fld id="{3500DFD1-979E-49C1-A70F-84DB173F7117}" type="slidenum">
              <a:rPr lang="en-US" altLang="en-US" smtClean="0"/>
              <a:pPr/>
              <a:t>102</a:t>
            </a:fld>
            <a:endParaRPr lang="en-US" altLang="en-US" smtClean="0"/>
          </a:p>
        </p:txBody>
      </p:sp>
      <p:sp>
        <p:nvSpPr>
          <p:cNvPr id="6" name="Rectangle 5"/>
          <p:cNvSpPr>
            <a:spLocks noChangeArrowheads="1"/>
          </p:cNvSpPr>
          <p:nvPr/>
        </p:nvSpPr>
        <p:spPr bwMode="auto">
          <a:xfrm>
            <a:off x="5276850" y="5334001"/>
            <a:ext cx="733425" cy="742950"/>
          </a:xfrm>
          <a:prstGeom prst="rect">
            <a:avLst/>
          </a:prstGeom>
          <a:noFill/>
          <a:ln w="38100">
            <a:solidFill>
              <a:srgbClr val="FF00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3" descr="I:\Studies\Sepsis\Report\Tables and figures\tab 7.46.jpg"/>
          <p:cNvPicPr>
            <a:picLocks noChangeAspect="1" noChangeArrowheads="1"/>
          </p:cNvPicPr>
          <p:nvPr/>
        </p:nvPicPr>
        <p:blipFill>
          <a:blip r:embed="rId2"/>
          <a:stretch>
            <a:fillRect/>
          </a:stretch>
        </p:blipFill>
        <p:spPr bwMode="auto">
          <a:xfrm>
            <a:off x="1294973" y="1936682"/>
            <a:ext cx="6594386" cy="4016818"/>
          </a:xfrm>
          <a:prstGeom prst="rect">
            <a:avLst/>
          </a:prstGeom>
          <a:noFill/>
          <a:ln w="9525">
            <a:noFill/>
            <a:miter lim="800000"/>
            <a:headEnd/>
            <a:tailEnd/>
          </a:ln>
        </p:spPr>
      </p:pic>
      <p:sp>
        <p:nvSpPr>
          <p:cNvPr id="5"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109572" name="Slide Number Placeholder 3"/>
          <p:cNvSpPr>
            <a:spLocks noGrp="1"/>
          </p:cNvSpPr>
          <p:nvPr>
            <p:ph type="sldNum" sz="quarter" idx="12"/>
          </p:nvPr>
        </p:nvSpPr>
        <p:spPr>
          <a:noFill/>
        </p:spPr>
        <p:txBody>
          <a:bodyPr/>
          <a:lstStyle/>
          <a:p>
            <a:fld id="{EF1230E3-0326-4421-8FE7-57F6CC41F538}" type="slidenum">
              <a:rPr lang="en-US" altLang="en-US" smtClean="0"/>
              <a:pPr/>
              <a:t>103</a:t>
            </a:fld>
            <a:endParaRPr lang="en-US" altLang="en-US" smtClean="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3" descr="I:\Studies\Sepsis\Report\Tables and figures\tab 7.49.jpg"/>
          <p:cNvPicPr>
            <a:picLocks noChangeAspect="1" noChangeArrowheads="1"/>
          </p:cNvPicPr>
          <p:nvPr/>
        </p:nvPicPr>
        <p:blipFill>
          <a:blip r:embed="rId2"/>
          <a:stretch>
            <a:fillRect/>
          </a:stretch>
        </p:blipFill>
        <p:spPr bwMode="auto">
          <a:xfrm>
            <a:off x="1130191" y="2270728"/>
            <a:ext cx="6929287" cy="3492141"/>
          </a:xfrm>
          <a:prstGeom prst="rect">
            <a:avLst/>
          </a:prstGeom>
          <a:noFill/>
          <a:ln w="9525">
            <a:noFill/>
            <a:miter lim="800000"/>
            <a:headEnd/>
            <a:tailEnd/>
          </a:ln>
        </p:spPr>
      </p:pic>
      <p:sp>
        <p:nvSpPr>
          <p:cNvPr id="5"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6" name="TextBox 5"/>
          <p:cNvSpPr txBox="1"/>
          <p:nvPr/>
        </p:nvSpPr>
        <p:spPr>
          <a:xfrm>
            <a:off x="1" y="1584325"/>
            <a:ext cx="9144000" cy="400050"/>
          </a:xfrm>
          <a:prstGeom prst="rect">
            <a:avLst/>
          </a:prstGeom>
          <a:noFill/>
        </p:spPr>
        <p:txBody>
          <a:bodyPr wrap="square">
            <a:spAutoFit/>
          </a:bodyPr>
          <a:lstStyle/>
          <a:p>
            <a:pPr algn="ctr">
              <a:defRPr/>
            </a:pPr>
            <a:r>
              <a:rPr lang="en-GB" sz="2000" dirty="0">
                <a:latin typeface="+mj-lt"/>
                <a:ea typeface="ＭＳ Ｐゴシック" pitchFamily="-84" charset="-128"/>
              </a:rPr>
              <a:t>278 referred to critical care</a:t>
            </a:r>
          </a:p>
        </p:txBody>
      </p:sp>
      <p:sp>
        <p:nvSpPr>
          <p:cNvPr id="110597" name="Slide Number Placeholder 6"/>
          <p:cNvSpPr>
            <a:spLocks noGrp="1"/>
          </p:cNvSpPr>
          <p:nvPr>
            <p:ph type="sldNum" sz="quarter" idx="12"/>
          </p:nvPr>
        </p:nvSpPr>
        <p:spPr>
          <a:noFill/>
        </p:spPr>
        <p:txBody>
          <a:bodyPr/>
          <a:lstStyle/>
          <a:p>
            <a:fld id="{91D4FE5F-0988-42FD-B91A-D14CEE7B53D6}" type="slidenum">
              <a:rPr lang="en-US" altLang="en-US" smtClean="0"/>
              <a:pPr/>
              <a:t>104</a:t>
            </a:fld>
            <a:endParaRPr lang="en-US" altLang="en-US" smtClean="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I:\Studies\Sepsis\Report\Tables and figures\cs 9.jpg"/>
          <p:cNvPicPr>
            <a:picLocks noChangeAspect="1" noChangeArrowheads="1"/>
          </p:cNvPicPr>
          <p:nvPr/>
        </p:nvPicPr>
        <p:blipFill>
          <a:blip r:embed="rId2"/>
          <a:srcRect/>
          <a:stretch>
            <a:fillRect/>
          </a:stretch>
        </p:blipFill>
        <p:spPr bwMode="auto">
          <a:xfrm>
            <a:off x="1933575" y="134938"/>
            <a:ext cx="5314950" cy="6499225"/>
          </a:xfrm>
          <a:prstGeom prst="rect">
            <a:avLst/>
          </a:prstGeom>
          <a:noFill/>
          <a:ln w="9525">
            <a:noFill/>
            <a:miter lim="800000"/>
            <a:headEnd/>
            <a:tailEnd/>
          </a:ln>
        </p:spPr>
      </p:pic>
      <p:sp>
        <p:nvSpPr>
          <p:cNvPr id="111619" name="Slide Number Placeholder 2"/>
          <p:cNvSpPr>
            <a:spLocks noGrp="1"/>
          </p:cNvSpPr>
          <p:nvPr>
            <p:ph type="sldNum" sz="quarter" idx="12"/>
          </p:nvPr>
        </p:nvSpPr>
        <p:spPr>
          <a:noFill/>
        </p:spPr>
        <p:txBody>
          <a:bodyPr/>
          <a:lstStyle/>
          <a:p>
            <a:fld id="{F14FA93B-8D20-4929-9D0C-219E7D357109}" type="slidenum">
              <a:rPr lang="en-US" altLang="en-US" smtClean="0"/>
              <a:pPr/>
              <a:t>105</a:t>
            </a:fld>
            <a:endParaRPr lang="en-US" altLang="en-US" smtClean="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I:\Studies\Sepsis\Report\Tables and figures\tab 8.12.jpg"/>
          <p:cNvPicPr>
            <a:picLocks noChangeAspect="1" noChangeArrowheads="1"/>
          </p:cNvPicPr>
          <p:nvPr/>
        </p:nvPicPr>
        <p:blipFill>
          <a:blip r:embed="rId2"/>
          <a:stretch>
            <a:fillRect/>
          </a:stretch>
        </p:blipFill>
        <p:spPr bwMode="auto">
          <a:xfrm>
            <a:off x="976275" y="1859503"/>
            <a:ext cx="6925779" cy="3490373"/>
          </a:xfrm>
          <a:prstGeom prst="rect">
            <a:avLst/>
          </a:prstGeom>
          <a:noFill/>
          <a:ln w="9525">
            <a:noFill/>
            <a:miter lim="800000"/>
            <a:headEnd/>
            <a:tailEnd/>
          </a:ln>
        </p:spPr>
      </p:pic>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112644" name="Slide Number Placeholder 4"/>
          <p:cNvSpPr>
            <a:spLocks noGrp="1"/>
          </p:cNvSpPr>
          <p:nvPr>
            <p:ph type="sldNum" sz="quarter" idx="12"/>
          </p:nvPr>
        </p:nvSpPr>
        <p:spPr>
          <a:noFill/>
        </p:spPr>
        <p:txBody>
          <a:bodyPr/>
          <a:lstStyle/>
          <a:p>
            <a:fld id="{0C2C91C7-1FD8-4279-A22C-5666B73907B8}" type="slidenum">
              <a:rPr lang="en-US" altLang="en-US" smtClean="0"/>
              <a:pPr/>
              <a:t>106</a:t>
            </a:fld>
            <a:endParaRPr lang="en-US" altLang="en-US" smtClean="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I:\Studies\Sepsis\Report\Tables and figures\tab 8.13.jpg"/>
          <p:cNvPicPr>
            <a:picLocks noChangeAspect="1" noChangeArrowheads="1"/>
          </p:cNvPicPr>
          <p:nvPr/>
        </p:nvPicPr>
        <p:blipFill>
          <a:blip r:embed="rId3"/>
          <a:srcRect b="61668"/>
          <a:stretch>
            <a:fillRect/>
          </a:stretch>
        </p:blipFill>
        <p:spPr bwMode="auto">
          <a:xfrm>
            <a:off x="978396" y="1891021"/>
            <a:ext cx="6964599" cy="3190463"/>
          </a:xfrm>
          <a:prstGeom prst="rect">
            <a:avLst/>
          </a:prstGeom>
          <a:noFill/>
          <a:ln w="9525">
            <a:noFill/>
            <a:miter lim="800000"/>
            <a:headEnd/>
            <a:tailEnd/>
          </a:ln>
        </p:spPr>
      </p:pic>
      <p:sp>
        <p:nvSpPr>
          <p:cNvPr id="5"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113668" name="TextBox 5"/>
          <p:cNvSpPr txBox="1">
            <a:spLocks noChangeAspect="1" noChangeArrowheads="1"/>
          </p:cNvSpPr>
          <p:nvPr/>
        </p:nvSpPr>
        <p:spPr bwMode="auto">
          <a:xfrm>
            <a:off x="1093885" y="5108776"/>
            <a:ext cx="2586038" cy="307777"/>
          </a:xfrm>
          <a:prstGeom prst="rect">
            <a:avLst/>
          </a:prstGeom>
          <a:noFill/>
          <a:ln w="9525">
            <a:noFill/>
            <a:miter lim="800000"/>
            <a:headEnd/>
            <a:tailEnd/>
          </a:ln>
        </p:spPr>
        <p:txBody>
          <a:bodyPr>
            <a:spAutoFit/>
          </a:bodyPr>
          <a:lstStyle/>
          <a:p>
            <a:r>
              <a:rPr lang="en-GB" sz="1400" i="1" dirty="0">
                <a:latin typeface="Calibri" pitchFamily="34" charset="0"/>
              </a:rPr>
              <a:t>Answers may be multiple; n=71</a:t>
            </a:r>
          </a:p>
        </p:txBody>
      </p:sp>
      <p:sp>
        <p:nvSpPr>
          <p:cNvPr id="113669" name="Slide Number Placeholder 5"/>
          <p:cNvSpPr>
            <a:spLocks noGrp="1"/>
          </p:cNvSpPr>
          <p:nvPr>
            <p:ph type="sldNum" sz="quarter" idx="12"/>
          </p:nvPr>
        </p:nvSpPr>
        <p:spPr>
          <a:noFill/>
        </p:spPr>
        <p:txBody>
          <a:bodyPr/>
          <a:lstStyle/>
          <a:p>
            <a:fld id="{ACCAFAF0-B087-4650-B6B2-E09BB3A49147}" type="slidenum">
              <a:rPr lang="en-US" altLang="en-US" smtClean="0"/>
              <a:pPr/>
              <a:t>107</a:t>
            </a:fld>
            <a:endParaRPr lang="en-US" altLang="en-US" smtClean="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I:\Studies\Sepsis\Report\Tables and figures\tab 8.14.jpg"/>
          <p:cNvPicPr>
            <a:picLocks noGrp="1" noChangeAspect="1" noChangeArrowheads="1"/>
          </p:cNvPicPr>
          <p:nvPr>
            <p:ph idx="1"/>
          </p:nvPr>
        </p:nvPicPr>
        <p:blipFill>
          <a:blip r:embed="rId2"/>
          <a:srcRect/>
          <a:stretch>
            <a:fillRect/>
          </a:stretch>
        </p:blipFill>
        <p:spPr>
          <a:xfrm>
            <a:off x="1528763" y="1635125"/>
            <a:ext cx="6045200" cy="3328988"/>
          </a:xfrm>
          <a:noFill/>
        </p:spPr>
      </p:pic>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6" name="TextBox 5"/>
          <p:cNvSpPr txBox="1"/>
          <p:nvPr/>
        </p:nvSpPr>
        <p:spPr>
          <a:xfrm>
            <a:off x="1671144" y="5037138"/>
            <a:ext cx="7472855" cy="1323975"/>
          </a:xfrm>
          <a:prstGeom prst="rect">
            <a:avLst/>
          </a:prstGeom>
          <a:noFill/>
        </p:spPr>
        <p:txBody>
          <a:bodyPr wrap="square">
            <a:spAutoFit/>
          </a:bodyPr>
          <a:lstStyle/>
          <a:p>
            <a:pPr>
              <a:defRPr/>
            </a:pPr>
            <a:r>
              <a:rPr lang="en-GB" sz="2000" dirty="0">
                <a:latin typeface="+mn-lt"/>
                <a:ea typeface="ＭＳ Ｐゴシック" pitchFamily="-84" charset="-128"/>
              </a:rPr>
              <a:t>Delayed discharge:</a:t>
            </a:r>
          </a:p>
          <a:p>
            <a:pPr>
              <a:defRPr/>
            </a:pPr>
            <a:r>
              <a:rPr lang="en-GB" sz="2000" dirty="0">
                <a:latin typeface="+mn-lt"/>
                <a:ea typeface="ＭＳ Ｐゴシック" pitchFamily="-84" charset="-128"/>
              </a:rPr>
              <a:t>	28/56 less than 1 week</a:t>
            </a:r>
          </a:p>
          <a:p>
            <a:pPr>
              <a:defRPr/>
            </a:pPr>
            <a:r>
              <a:rPr lang="en-GB" sz="2000" dirty="0">
                <a:latin typeface="+mn-lt"/>
                <a:ea typeface="ＭＳ Ｐゴシック" pitchFamily="-84" charset="-128"/>
              </a:rPr>
              <a:t>	11/56 1-2 weeks</a:t>
            </a:r>
          </a:p>
          <a:p>
            <a:pPr>
              <a:defRPr/>
            </a:pPr>
            <a:r>
              <a:rPr lang="en-GB" sz="2000" dirty="0">
                <a:latin typeface="+mn-lt"/>
                <a:ea typeface="ＭＳ Ｐゴシック" pitchFamily="-84" charset="-128"/>
              </a:rPr>
              <a:t>	17/56 more than 2 weeks</a:t>
            </a:r>
          </a:p>
        </p:txBody>
      </p:sp>
      <p:sp>
        <p:nvSpPr>
          <p:cNvPr id="114693" name="Slide Number Placeholder 4"/>
          <p:cNvSpPr>
            <a:spLocks noGrp="1"/>
          </p:cNvSpPr>
          <p:nvPr>
            <p:ph type="sldNum" sz="quarter" idx="12"/>
          </p:nvPr>
        </p:nvSpPr>
        <p:spPr>
          <a:noFill/>
        </p:spPr>
        <p:txBody>
          <a:bodyPr/>
          <a:lstStyle/>
          <a:p>
            <a:fld id="{A30CCAC0-D49E-4802-ACDD-8D966CB10085}" type="slidenum">
              <a:rPr lang="en-US" altLang="en-US" smtClean="0"/>
              <a:pPr/>
              <a:t>108</a:t>
            </a:fld>
            <a:endParaRPr lang="en-US" altLang="en-US" smtClean="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grpSp>
        <p:nvGrpSpPr>
          <p:cNvPr id="6" name="Group 5"/>
          <p:cNvGrpSpPr/>
          <p:nvPr/>
        </p:nvGrpSpPr>
        <p:grpSpPr>
          <a:xfrm>
            <a:off x="1606550" y="1539281"/>
            <a:ext cx="6110288" cy="4364037"/>
            <a:chOff x="1606550" y="1662113"/>
            <a:chExt cx="6110288" cy="4364037"/>
          </a:xfrm>
        </p:grpSpPr>
        <p:pic>
          <p:nvPicPr>
            <p:cNvPr id="115714" name="Picture 2" descr="I:\Studies\Sepsis\Report\Tables and figures\tab 8.5.jpg"/>
            <p:cNvPicPr>
              <a:picLocks noChangeAspect="1" noChangeArrowheads="1"/>
            </p:cNvPicPr>
            <p:nvPr/>
          </p:nvPicPr>
          <p:blipFill>
            <a:blip r:embed="rId2"/>
            <a:srcRect/>
            <a:stretch>
              <a:fillRect/>
            </a:stretch>
          </p:blipFill>
          <p:spPr bwMode="auto">
            <a:xfrm>
              <a:off x="1606550" y="1662113"/>
              <a:ext cx="6110288" cy="4364037"/>
            </a:xfrm>
            <a:prstGeom prst="rect">
              <a:avLst/>
            </a:prstGeom>
            <a:noFill/>
            <a:ln w="9525">
              <a:noFill/>
              <a:miter lim="800000"/>
              <a:headEnd/>
              <a:tailEnd/>
            </a:ln>
          </p:spPr>
        </p:pic>
        <p:sp>
          <p:nvSpPr>
            <p:cNvPr id="115716" name="Rectangle 4"/>
            <p:cNvSpPr>
              <a:spLocks noChangeArrowheads="1"/>
            </p:cNvSpPr>
            <p:nvPr/>
          </p:nvSpPr>
          <p:spPr bwMode="auto">
            <a:xfrm>
              <a:off x="1754188" y="3486150"/>
              <a:ext cx="5827712" cy="352425"/>
            </a:xfrm>
            <a:prstGeom prst="rect">
              <a:avLst/>
            </a:prstGeom>
            <a:noFill/>
            <a:ln w="38100">
              <a:solidFill>
                <a:srgbClr val="FF0000"/>
              </a:solidFill>
              <a:round/>
              <a:headEnd/>
              <a:tailEnd/>
            </a:ln>
          </p:spPr>
          <p:txBody>
            <a:bodyPr/>
            <a:lstStyle/>
            <a:p>
              <a:endParaRPr lang="en-US"/>
            </a:p>
          </p:txBody>
        </p:sp>
      </p:grpSp>
      <p:sp>
        <p:nvSpPr>
          <p:cNvPr id="115717" name="Slide Number Placeholder 4"/>
          <p:cNvSpPr>
            <a:spLocks noGrp="1"/>
          </p:cNvSpPr>
          <p:nvPr>
            <p:ph type="sldNum" sz="quarter" idx="12"/>
          </p:nvPr>
        </p:nvSpPr>
        <p:spPr>
          <a:noFill/>
        </p:spPr>
        <p:txBody>
          <a:bodyPr/>
          <a:lstStyle/>
          <a:p>
            <a:fld id="{807CEDBE-504A-4025-AA80-103085F85183}" type="slidenum">
              <a:rPr lang="en-US" altLang="en-US" smtClean="0"/>
              <a:pPr/>
              <a:t>109</a:t>
            </a:fld>
            <a:endParaRPr lang="en-US" altLang="en-US"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1508125" y="212725"/>
            <a:ext cx="184150" cy="457200"/>
          </a:xfrm>
          <a:prstGeom prst="rect">
            <a:avLst/>
          </a:prstGeom>
          <a:noFill/>
          <a:ln w="9525">
            <a:noFill/>
            <a:miter lim="800000"/>
            <a:headEnd/>
            <a:tailEnd/>
          </a:ln>
        </p:spPr>
        <p:txBody>
          <a:bodyPr wrap="none">
            <a:spAutoFit/>
          </a:bodyPr>
          <a:lstStyle/>
          <a:p>
            <a:endParaRPr lang="en-US" altLang="en-US" dirty="0"/>
          </a:p>
        </p:txBody>
      </p:sp>
      <p:sp>
        <p:nvSpPr>
          <p:cNvPr id="13315" name="Title 4"/>
          <p:cNvSpPr>
            <a:spLocks noGrp="1"/>
          </p:cNvSpPr>
          <p:nvPr>
            <p:ph type="title"/>
          </p:nvPr>
        </p:nvSpPr>
        <p:spPr>
          <a:xfrm>
            <a:off x="539750" y="0"/>
            <a:ext cx="7772400" cy="1143000"/>
          </a:xfrm>
        </p:spPr>
        <p:txBody>
          <a:bodyPr/>
          <a:lstStyle/>
          <a:p>
            <a:r>
              <a:rPr lang="en-GB" altLang="en-US" dirty="0" smtClean="0">
                <a:solidFill>
                  <a:schemeClr val="bg1"/>
                </a:solidFill>
                <a:latin typeface="Arial" charset="0"/>
                <a:ea typeface="ＭＳ Ｐゴシック" pitchFamily="34" charset="-128"/>
                <a:cs typeface="Arial" charset="0"/>
              </a:rPr>
              <a:t>Returns</a:t>
            </a:r>
          </a:p>
        </p:txBody>
      </p:sp>
      <p:pic>
        <p:nvPicPr>
          <p:cNvPr id="13316" name="Picture 2" descr="I:\Studies\Sepsis\Report\Tables and figures\fig 1.1.jpg"/>
          <p:cNvPicPr>
            <a:picLocks noChangeAspect="1" noChangeArrowheads="1"/>
          </p:cNvPicPr>
          <p:nvPr/>
        </p:nvPicPr>
        <p:blipFill>
          <a:blip r:embed="rId3"/>
          <a:srcRect l="5099" t="3162" r="6184" b="3629"/>
          <a:stretch>
            <a:fillRect/>
          </a:stretch>
        </p:blipFill>
        <p:spPr bwMode="auto">
          <a:xfrm>
            <a:off x="1493244" y="1175345"/>
            <a:ext cx="6094914" cy="5408330"/>
          </a:xfrm>
          <a:prstGeom prst="rect">
            <a:avLst/>
          </a:prstGeom>
          <a:noFill/>
          <a:ln w="9525">
            <a:noFill/>
            <a:miter lim="800000"/>
            <a:headEnd/>
            <a:tailEnd/>
          </a:ln>
        </p:spPr>
      </p:pic>
      <p:sp>
        <p:nvSpPr>
          <p:cNvPr id="7"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Returns</a:t>
            </a:r>
          </a:p>
        </p:txBody>
      </p:sp>
      <p:sp>
        <p:nvSpPr>
          <p:cNvPr id="13318" name="Slide Number Placeholder 5"/>
          <p:cNvSpPr>
            <a:spLocks noGrp="1"/>
          </p:cNvSpPr>
          <p:nvPr>
            <p:ph type="sldNum" sz="quarter" idx="12"/>
          </p:nvPr>
        </p:nvSpPr>
        <p:spPr>
          <a:noFill/>
        </p:spPr>
        <p:txBody>
          <a:bodyPr/>
          <a:lstStyle/>
          <a:p>
            <a:fld id="{71F36C41-7D4F-4932-A185-601634014869}" type="slidenum">
              <a:rPr lang="en-US" altLang="en-US" smtClean="0"/>
              <a:pPr/>
              <a:t>11</a:t>
            </a:fld>
            <a:endParaRPr lang="en-US" altLang="en-US" dirty="0" smtClean="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I:\Studies\Sepsis\Report\Tables and figures\tab 8.6.jpg"/>
          <p:cNvPicPr>
            <a:picLocks noChangeAspect="1" noChangeArrowheads="1"/>
          </p:cNvPicPr>
          <p:nvPr/>
        </p:nvPicPr>
        <p:blipFill>
          <a:blip r:embed="rId2"/>
          <a:srcRect/>
          <a:stretch>
            <a:fillRect/>
          </a:stretch>
        </p:blipFill>
        <p:spPr bwMode="auto">
          <a:xfrm>
            <a:off x="1604963" y="1438986"/>
            <a:ext cx="6124575" cy="4668838"/>
          </a:xfrm>
          <a:prstGeom prst="rect">
            <a:avLst/>
          </a:prstGeom>
          <a:noFill/>
          <a:ln w="9525">
            <a:noFill/>
            <a:miter lim="800000"/>
            <a:headEnd/>
            <a:tailEnd/>
          </a:ln>
        </p:spPr>
      </p:pic>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116740" name="Slide Number Placeholder 4"/>
          <p:cNvSpPr>
            <a:spLocks noGrp="1"/>
          </p:cNvSpPr>
          <p:nvPr>
            <p:ph type="sldNum" sz="quarter" idx="12"/>
          </p:nvPr>
        </p:nvSpPr>
        <p:spPr>
          <a:noFill/>
        </p:spPr>
        <p:txBody>
          <a:bodyPr/>
          <a:lstStyle/>
          <a:p>
            <a:fld id="{0A00E042-2DC1-4ACD-9CCD-154AEDDB7A0F}" type="slidenum">
              <a:rPr lang="en-US" altLang="en-US" smtClean="0"/>
              <a:pPr/>
              <a:t>110</a:t>
            </a:fld>
            <a:endParaRPr lang="en-US" altLang="en-US" smtClean="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I:\Studies\Sepsis\Report\Tables and figures\tab 8.10.jpg"/>
          <p:cNvPicPr>
            <a:picLocks noChangeAspect="1" noChangeArrowheads="1"/>
          </p:cNvPicPr>
          <p:nvPr/>
        </p:nvPicPr>
        <p:blipFill>
          <a:blip r:embed="rId2"/>
          <a:srcRect/>
          <a:stretch>
            <a:fillRect/>
          </a:stretch>
        </p:blipFill>
        <p:spPr bwMode="auto">
          <a:xfrm>
            <a:off x="1368686" y="1493838"/>
            <a:ext cx="6574311" cy="4083880"/>
          </a:xfrm>
          <a:prstGeom prst="rect">
            <a:avLst/>
          </a:prstGeom>
          <a:noFill/>
          <a:ln w="9525">
            <a:noFill/>
            <a:miter lim="800000"/>
            <a:headEnd/>
            <a:tailEnd/>
          </a:ln>
        </p:spPr>
      </p:pic>
      <p:sp>
        <p:nvSpPr>
          <p:cNvPr id="5"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6" name="TextBox 5"/>
          <p:cNvSpPr txBox="1"/>
          <p:nvPr/>
        </p:nvSpPr>
        <p:spPr>
          <a:xfrm>
            <a:off x="0" y="5784468"/>
            <a:ext cx="9144000" cy="400110"/>
          </a:xfrm>
          <a:prstGeom prst="rect">
            <a:avLst/>
          </a:prstGeom>
          <a:noFill/>
        </p:spPr>
        <p:txBody>
          <a:bodyPr wrap="square">
            <a:spAutoFit/>
          </a:bodyPr>
          <a:lstStyle/>
          <a:p>
            <a:pPr algn="ctr">
              <a:defRPr/>
            </a:pPr>
            <a:r>
              <a:rPr lang="en-GB" sz="2000" dirty="0">
                <a:latin typeface="+mn-lt"/>
                <a:ea typeface="ＭＳ Ｐゴシック" pitchFamily="-84" charset="-128"/>
              </a:rPr>
              <a:t>GP was informed of admission in 222/294 (75.5%)</a:t>
            </a:r>
          </a:p>
        </p:txBody>
      </p:sp>
      <p:sp>
        <p:nvSpPr>
          <p:cNvPr id="117765" name="Slide Number Placeholder 6"/>
          <p:cNvSpPr>
            <a:spLocks noGrp="1"/>
          </p:cNvSpPr>
          <p:nvPr>
            <p:ph type="sldNum" sz="quarter" idx="12"/>
          </p:nvPr>
        </p:nvSpPr>
        <p:spPr>
          <a:noFill/>
        </p:spPr>
        <p:txBody>
          <a:bodyPr/>
          <a:lstStyle/>
          <a:p>
            <a:fld id="{F448ED16-4C58-4702-BDB3-4589B1377C50}" type="slidenum">
              <a:rPr lang="en-US" altLang="en-US" smtClean="0"/>
              <a:pPr/>
              <a:t>111</a:t>
            </a:fld>
            <a:endParaRPr lang="en-US" altLang="en-US" smtClean="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I:\Studies\Sepsis\Report\Tables and figures\tab 8.16.jpg"/>
          <p:cNvPicPr>
            <a:picLocks noChangeAspect="1" noChangeArrowheads="1"/>
          </p:cNvPicPr>
          <p:nvPr/>
        </p:nvPicPr>
        <p:blipFill>
          <a:blip r:embed="rId2"/>
          <a:srcRect/>
          <a:stretch>
            <a:fillRect/>
          </a:stretch>
        </p:blipFill>
        <p:spPr bwMode="auto">
          <a:xfrm>
            <a:off x="1112492" y="1929799"/>
            <a:ext cx="7048869" cy="3550088"/>
          </a:xfrm>
          <a:prstGeom prst="rect">
            <a:avLst/>
          </a:prstGeom>
          <a:noFill/>
          <a:ln w="9525">
            <a:noFill/>
            <a:miter lim="800000"/>
            <a:headEnd/>
            <a:tailEnd/>
          </a:ln>
        </p:spPr>
      </p:pic>
      <p:sp>
        <p:nvSpPr>
          <p:cNvPr id="5"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118788" name="Slide Number Placeholder 3"/>
          <p:cNvSpPr>
            <a:spLocks noGrp="1"/>
          </p:cNvSpPr>
          <p:nvPr>
            <p:ph type="sldNum" sz="quarter" idx="12"/>
          </p:nvPr>
        </p:nvSpPr>
        <p:spPr>
          <a:noFill/>
        </p:spPr>
        <p:txBody>
          <a:bodyPr/>
          <a:lstStyle/>
          <a:p>
            <a:fld id="{BFE0FD20-0F0D-4619-9875-E0DC97725EA2}" type="slidenum">
              <a:rPr lang="en-US" altLang="en-US" smtClean="0"/>
              <a:pPr/>
              <a:t>112</a:t>
            </a:fld>
            <a:endParaRPr lang="en-US" altLang="en-US" smtClean="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I:\Studies\Sepsis\Report\Tables and figures\fig 8.1.jpg"/>
          <p:cNvPicPr>
            <a:picLocks noChangeAspect="1" noChangeArrowheads="1"/>
          </p:cNvPicPr>
          <p:nvPr/>
        </p:nvPicPr>
        <p:blipFill>
          <a:blip r:embed="rId2"/>
          <a:srcRect/>
          <a:stretch>
            <a:fillRect/>
          </a:stretch>
        </p:blipFill>
        <p:spPr bwMode="auto">
          <a:xfrm>
            <a:off x="850900" y="1220788"/>
            <a:ext cx="7304088" cy="5478462"/>
          </a:xfrm>
          <a:prstGeom prst="rect">
            <a:avLst/>
          </a:prstGeom>
          <a:noFill/>
          <a:ln w="9525">
            <a:noFill/>
            <a:miter lim="800000"/>
            <a:headEnd/>
            <a:tailEnd/>
          </a:ln>
        </p:spPr>
      </p:pic>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119812" name="Slide Number Placeholder 4"/>
          <p:cNvSpPr>
            <a:spLocks noGrp="1"/>
          </p:cNvSpPr>
          <p:nvPr>
            <p:ph type="sldNum" sz="quarter" idx="12"/>
          </p:nvPr>
        </p:nvSpPr>
        <p:spPr>
          <a:noFill/>
        </p:spPr>
        <p:txBody>
          <a:bodyPr/>
          <a:lstStyle/>
          <a:p>
            <a:fld id="{164EE194-26ED-4C9F-85A3-C358E47ECA00}" type="slidenum">
              <a:rPr lang="en-US" altLang="en-US" smtClean="0"/>
              <a:pPr/>
              <a:t>113</a:t>
            </a:fld>
            <a:endParaRPr lang="en-US" altLang="en-US" smtClean="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3" descr="I:\Studies\Sepsis\Report\Tables and figures\tab 8.24.jpg"/>
          <p:cNvPicPr>
            <a:picLocks noChangeAspect="1" noChangeArrowheads="1"/>
          </p:cNvPicPr>
          <p:nvPr/>
        </p:nvPicPr>
        <p:blipFill>
          <a:blip r:embed="rId2"/>
          <a:srcRect/>
          <a:stretch>
            <a:fillRect/>
          </a:stretch>
        </p:blipFill>
        <p:spPr bwMode="auto">
          <a:xfrm>
            <a:off x="1337756" y="1693395"/>
            <a:ext cx="6769016" cy="3329624"/>
          </a:xfrm>
          <a:prstGeom prst="rect">
            <a:avLst/>
          </a:prstGeom>
          <a:noFill/>
          <a:ln w="9525">
            <a:noFill/>
            <a:miter lim="800000"/>
            <a:headEnd/>
            <a:tailEnd/>
          </a:ln>
        </p:spPr>
      </p:pic>
      <p:sp>
        <p:nvSpPr>
          <p:cNvPr id="5"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6" name="TextBox 5"/>
          <p:cNvSpPr txBox="1"/>
          <p:nvPr/>
        </p:nvSpPr>
        <p:spPr>
          <a:xfrm>
            <a:off x="0" y="5314621"/>
            <a:ext cx="9144000" cy="706438"/>
          </a:xfrm>
          <a:prstGeom prst="rect">
            <a:avLst/>
          </a:prstGeom>
          <a:noFill/>
        </p:spPr>
        <p:txBody>
          <a:bodyPr wrap="square">
            <a:spAutoFit/>
          </a:bodyPr>
          <a:lstStyle/>
          <a:p>
            <a:pPr algn="ctr">
              <a:defRPr/>
            </a:pPr>
            <a:r>
              <a:rPr lang="en-GB" sz="2000" dirty="0">
                <a:latin typeface="+mn-lt"/>
                <a:ea typeface="ＭＳ Ｐゴシック" pitchFamily="-84" charset="-128"/>
              </a:rPr>
              <a:t>Sepsis not recorded on the death certificate in 61/103 </a:t>
            </a:r>
            <a:r>
              <a:rPr lang="en-GB" sz="2000" dirty="0" smtClean="0">
                <a:latin typeface="+mn-lt"/>
                <a:ea typeface="ＭＳ Ｐゴシック" pitchFamily="-84" charset="-128"/>
              </a:rPr>
              <a:t>patients;</a:t>
            </a:r>
          </a:p>
          <a:p>
            <a:pPr algn="ctr">
              <a:defRPr/>
            </a:pPr>
            <a:r>
              <a:rPr lang="en-GB" sz="2000" dirty="0" smtClean="0">
                <a:latin typeface="+mn-lt"/>
                <a:ea typeface="ＭＳ Ｐゴシック" pitchFamily="-84" charset="-128"/>
              </a:rPr>
              <a:t>should </a:t>
            </a:r>
            <a:r>
              <a:rPr lang="en-GB" sz="2000" dirty="0">
                <a:latin typeface="+mn-lt"/>
                <a:ea typeface="ＭＳ Ｐゴシック" pitchFamily="-84" charset="-128"/>
              </a:rPr>
              <a:t>have been in 48/61</a:t>
            </a:r>
          </a:p>
        </p:txBody>
      </p:sp>
      <p:sp>
        <p:nvSpPr>
          <p:cNvPr id="120837" name="Slide Number Placeholder 6"/>
          <p:cNvSpPr>
            <a:spLocks noGrp="1"/>
          </p:cNvSpPr>
          <p:nvPr>
            <p:ph type="sldNum" sz="quarter" idx="12"/>
          </p:nvPr>
        </p:nvSpPr>
        <p:spPr>
          <a:noFill/>
        </p:spPr>
        <p:txBody>
          <a:bodyPr/>
          <a:lstStyle/>
          <a:p>
            <a:fld id="{AAFFE45F-695B-4BA1-B010-3B2B90C2CA3B}" type="slidenum">
              <a:rPr lang="en-US" altLang="en-US" smtClean="0"/>
              <a:pPr/>
              <a:t>114</a:t>
            </a:fld>
            <a:endParaRPr lang="en-US" altLang="en-US" smtClean="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I:\Studies\Sepsis\Report\Tables and figures\fig 9.1.jpg"/>
          <p:cNvPicPr>
            <a:picLocks noChangeAspect="1" noChangeArrowheads="1"/>
          </p:cNvPicPr>
          <p:nvPr/>
        </p:nvPicPr>
        <p:blipFill>
          <a:blip r:embed="rId2"/>
          <a:srcRect/>
          <a:stretch>
            <a:fillRect/>
          </a:stretch>
        </p:blipFill>
        <p:spPr bwMode="auto">
          <a:xfrm>
            <a:off x="368300" y="1123950"/>
            <a:ext cx="8466138" cy="5441950"/>
          </a:xfrm>
          <a:prstGeom prst="rect">
            <a:avLst/>
          </a:prstGeom>
          <a:noFill/>
          <a:ln w="9525">
            <a:noFill/>
            <a:miter lim="800000"/>
            <a:headEnd/>
            <a:tailEnd/>
          </a:ln>
        </p:spPr>
      </p:pic>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Overall quality of care</a:t>
            </a:r>
          </a:p>
        </p:txBody>
      </p:sp>
      <p:sp>
        <p:nvSpPr>
          <p:cNvPr id="121860" name="Slide Number Placeholder 4"/>
          <p:cNvSpPr>
            <a:spLocks noGrp="1"/>
          </p:cNvSpPr>
          <p:nvPr>
            <p:ph type="sldNum" sz="quarter" idx="12"/>
          </p:nvPr>
        </p:nvSpPr>
        <p:spPr>
          <a:noFill/>
        </p:spPr>
        <p:txBody>
          <a:bodyPr/>
          <a:lstStyle/>
          <a:p>
            <a:fld id="{D7E4353E-3CDB-4F07-9037-63DA3AEEF06C}" type="slidenum">
              <a:rPr lang="en-US" altLang="en-US" smtClean="0"/>
              <a:pPr/>
              <a:t>115</a:t>
            </a:fld>
            <a:endParaRPr lang="en-US" altLang="en-US" smtClean="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Summary</a:t>
            </a:r>
          </a:p>
        </p:txBody>
      </p:sp>
      <p:sp>
        <p:nvSpPr>
          <p:cNvPr id="148483" name="Content Placeholder 5"/>
          <p:cNvSpPr>
            <a:spLocks noGrp="1"/>
          </p:cNvSpPr>
          <p:nvPr>
            <p:ph idx="1"/>
          </p:nvPr>
        </p:nvSpPr>
        <p:spPr>
          <a:xfrm>
            <a:off x="536028" y="1100138"/>
            <a:ext cx="8198397" cy="5546725"/>
          </a:xfrm>
        </p:spPr>
        <p:txBody>
          <a:bodyPr/>
          <a:lstStyle/>
          <a:p>
            <a:pPr>
              <a:buSzPct val="75000"/>
            </a:pPr>
            <a:r>
              <a:rPr lang="en-GB" dirty="0" smtClean="0">
                <a:ea typeface="ＭＳ Ｐゴシック" pitchFamily="34" charset="-128"/>
              </a:rPr>
              <a:t>Care less than good in 64% cases</a:t>
            </a:r>
          </a:p>
          <a:p>
            <a:pPr>
              <a:buSzPct val="75000"/>
            </a:pPr>
            <a:r>
              <a:rPr lang="en-GB" dirty="0" smtClean="0">
                <a:ea typeface="ＭＳ Ｐゴシック" pitchFamily="34" charset="-128"/>
              </a:rPr>
              <a:t>Identification</a:t>
            </a:r>
          </a:p>
          <a:p>
            <a:pPr lvl="1">
              <a:buSzPct val="75000"/>
            </a:pPr>
            <a:r>
              <a:rPr lang="en-GB" dirty="0" smtClean="0">
                <a:ea typeface="ＭＳ Ｐゴシック" pitchFamily="34" charset="-128"/>
              </a:rPr>
              <a:t>Vital signs recording</a:t>
            </a:r>
          </a:p>
          <a:p>
            <a:pPr lvl="1">
              <a:buSzPct val="75000"/>
            </a:pPr>
            <a:r>
              <a:rPr lang="en-GB" dirty="0" smtClean="0">
                <a:ea typeface="ＭＳ Ｐゴシック" pitchFamily="34" charset="-128"/>
              </a:rPr>
              <a:t>Use of EWS</a:t>
            </a:r>
          </a:p>
          <a:p>
            <a:pPr lvl="1">
              <a:buSzPct val="75000"/>
            </a:pPr>
            <a:r>
              <a:rPr lang="en-GB" dirty="0" smtClean="0">
                <a:ea typeface="ＭＳ Ｐゴシック" pitchFamily="34" charset="-128"/>
              </a:rPr>
              <a:t>Communication between primary and secondary care</a:t>
            </a:r>
          </a:p>
          <a:p>
            <a:pPr>
              <a:buSzPct val="75000"/>
            </a:pPr>
            <a:r>
              <a:rPr lang="en-GB" dirty="0" smtClean="0">
                <a:ea typeface="ＭＳ Ｐゴシック" pitchFamily="34" charset="-128"/>
              </a:rPr>
              <a:t>Treatment</a:t>
            </a:r>
          </a:p>
          <a:p>
            <a:pPr lvl="1">
              <a:buSzPct val="75000"/>
            </a:pPr>
            <a:r>
              <a:rPr lang="en-GB" dirty="0" smtClean="0">
                <a:ea typeface="ＭＳ Ｐゴシック" pitchFamily="34" charset="-128"/>
              </a:rPr>
              <a:t>Delay, Delay, Delay</a:t>
            </a:r>
          </a:p>
          <a:p>
            <a:pPr lvl="1">
              <a:buSzPct val="75000"/>
            </a:pPr>
            <a:r>
              <a:rPr lang="en-GB" dirty="0" smtClean="0">
                <a:ea typeface="ＭＳ Ｐゴシック" pitchFamily="34" charset="-128"/>
              </a:rPr>
              <a:t>Benefit of pathways, bundles and documentation </a:t>
            </a:r>
          </a:p>
          <a:p>
            <a:pPr lvl="1">
              <a:buSzPct val="75000"/>
            </a:pPr>
            <a:r>
              <a:rPr lang="en-GB" dirty="0" smtClean="0">
                <a:ea typeface="ＭＳ Ｐゴシック" pitchFamily="34" charset="-128"/>
              </a:rPr>
              <a:t>Antibiotic stewardship</a:t>
            </a:r>
          </a:p>
          <a:p>
            <a:pPr>
              <a:buSzPct val="75000"/>
            </a:pPr>
            <a:r>
              <a:rPr lang="en-GB" dirty="0" smtClean="0">
                <a:ea typeface="ＭＳ Ｐゴシック" pitchFamily="34" charset="-128"/>
              </a:rPr>
              <a:t>Follow up</a:t>
            </a:r>
          </a:p>
          <a:p>
            <a:pPr lvl="1">
              <a:buSzPct val="75000"/>
            </a:pPr>
            <a:r>
              <a:rPr lang="en-GB" dirty="0" smtClean="0">
                <a:ea typeface="ＭＳ Ｐゴシック" pitchFamily="34" charset="-128"/>
              </a:rPr>
              <a:t>Recognition of complications and appropriate treatment</a:t>
            </a:r>
          </a:p>
          <a:p>
            <a:pPr lvl="1">
              <a:buSzPct val="75000"/>
            </a:pPr>
            <a:r>
              <a:rPr lang="en-GB" dirty="0" smtClean="0">
                <a:ea typeface="ＭＳ Ｐゴシック" pitchFamily="34" charset="-128"/>
              </a:rPr>
              <a:t>Information</a:t>
            </a:r>
          </a:p>
          <a:p>
            <a:pPr lvl="1"/>
            <a:endParaRPr lang="en-GB" sz="2000" dirty="0" smtClean="0">
              <a:ea typeface="ＭＳ Ｐゴシック" pitchFamily="34" charset="-128"/>
            </a:endParaRPr>
          </a:p>
          <a:p>
            <a:endParaRPr lang="en-GB" sz="2400" dirty="0" smtClean="0">
              <a:ea typeface="ＭＳ Ｐゴシック" pitchFamily="34" charset="-128"/>
            </a:endParaRPr>
          </a:p>
        </p:txBody>
      </p:sp>
      <p:sp>
        <p:nvSpPr>
          <p:cNvPr id="122884" name="Slide Number Placeholder 4"/>
          <p:cNvSpPr>
            <a:spLocks noGrp="1"/>
          </p:cNvSpPr>
          <p:nvPr>
            <p:ph type="sldNum" sz="quarter" idx="12"/>
          </p:nvPr>
        </p:nvSpPr>
        <p:spPr>
          <a:noFill/>
        </p:spPr>
        <p:txBody>
          <a:bodyPr/>
          <a:lstStyle/>
          <a:p>
            <a:fld id="{2FB4828E-61AA-4E87-ABBA-F8718A21D18E}" type="slidenum">
              <a:rPr lang="en-US" altLang="en-US" smtClean="0"/>
              <a:pPr/>
              <a:t>116</a:t>
            </a:fld>
            <a:endParaRPr lang="en-US" altLang="en-US"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84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848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848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848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848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848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848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848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848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848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848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848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3" grpId="0" uiExpand="1"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Recommendations</a:t>
            </a:r>
          </a:p>
        </p:txBody>
      </p:sp>
      <p:sp>
        <p:nvSpPr>
          <p:cNvPr id="149507" name="Rectangle 5"/>
          <p:cNvSpPr>
            <a:spLocks noChangeArrowheads="1"/>
          </p:cNvSpPr>
          <p:nvPr/>
        </p:nvSpPr>
        <p:spPr bwMode="auto">
          <a:xfrm>
            <a:off x="252248" y="1751013"/>
            <a:ext cx="8639504" cy="3970318"/>
          </a:xfrm>
          <a:prstGeom prst="rect">
            <a:avLst/>
          </a:prstGeom>
          <a:noFill/>
          <a:ln w="9525">
            <a:noFill/>
            <a:miter lim="800000"/>
            <a:headEnd/>
            <a:tailEnd/>
          </a:ln>
        </p:spPr>
        <p:txBody>
          <a:bodyPr wrap="square">
            <a:spAutoFit/>
          </a:bodyPr>
          <a:lstStyle/>
          <a:p>
            <a:r>
              <a:rPr lang="en-GB" sz="2800" dirty="0">
                <a:latin typeface="Calibri" pitchFamily="34" charset="0"/>
              </a:rPr>
              <a:t>All hospitals should have a formal protocol for the early identification and immediate management of patients with sepsis. </a:t>
            </a:r>
          </a:p>
          <a:p>
            <a:endParaRPr lang="en-GB" sz="2800" dirty="0">
              <a:latin typeface="Calibri" pitchFamily="34" charset="0"/>
            </a:endParaRPr>
          </a:p>
          <a:p>
            <a:r>
              <a:rPr lang="en-GB" sz="2800" dirty="0">
                <a:latin typeface="Calibri" pitchFamily="34" charset="0"/>
              </a:rPr>
              <a:t>The protocol should be easily available to all clinical staff, who should receive training in its use. Compliance with the protocol should be regularly audited. This protocol should be updated in line with changes to national and international guidelines and local antimicrobial policies.</a:t>
            </a:r>
          </a:p>
        </p:txBody>
      </p:sp>
      <p:sp>
        <p:nvSpPr>
          <p:cNvPr id="123908" name="Slide Number Placeholder 4"/>
          <p:cNvSpPr>
            <a:spLocks noGrp="1"/>
          </p:cNvSpPr>
          <p:nvPr>
            <p:ph type="sldNum" sz="quarter" idx="12"/>
          </p:nvPr>
        </p:nvSpPr>
        <p:spPr>
          <a:noFill/>
        </p:spPr>
        <p:txBody>
          <a:bodyPr/>
          <a:lstStyle/>
          <a:p>
            <a:fld id="{1E036DBD-03B7-406D-A428-EE3393447E9D}" type="slidenum">
              <a:rPr lang="en-US" altLang="en-US" smtClean="0"/>
              <a:pPr/>
              <a:t>117</a:t>
            </a:fld>
            <a:endParaRPr lang="en-US" altLang="en-US"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9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7"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Recommendations</a:t>
            </a:r>
          </a:p>
        </p:txBody>
      </p:sp>
      <p:sp>
        <p:nvSpPr>
          <p:cNvPr id="124931" name="Rectangle 5"/>
          <p:cNvSpPr>
            <a:spLocks noChangeArrowheads="1"/>
          </p:cNvSpPr>
          <p:nvPr/>
        </p:nvSpPr>
        <p:spPr bwMode="auto">
          <a:xfrm>
            <a:off x="252248" y="2414588"/>
            <a:ext cx="8623738" cy="2246769"/>
          </a:xfrm>
          <a:prstGeom prst="rect">
            <a:avLst/>
          </a:prstGeom>
          <a:noFill/>
          <a:ln w="9525">
            <a:noFill/>
            <a:miter lim="800000"/>
            <a:headEnd/>
            <a:tailEnd/>
          </a:ln>
        </p:spPr>
        <p:txBody>
          <a:bodyPr wrap="square">
            <a:spAutoFit/>
          </a:bodyPr>
          <a:lstStyle/>
          <a:p>
            <a:r>
              <a:rPr lang="en-GB" sz="2800" dirty="0">
                <a:latin typeface="Calibri" pitchFamily="34" charset="0"/>
              </a:rPr>
              <a:t>An early warning score, such as the National Early Warning Score (NEWS) should be used in both primary care and secondary care for patients where sepsis is suspected. This will aid the recognition of the severity of sepsis and can be used to prioritise urgency of care.</a:t>
            </a:r>
          </a:p>
        </p:txBody>
      </p:sp>
      <p:sp>
        <p:nvSpPr>
          <p:cNvPr id="124932" name="Slide Number Placeholder 4"/>
          <p:cNvSpPr>
            <a:spLocks noGrp="1"/>
          </p:cNvSpPr>
          <p:nvPr>
            <p:ph type="sldNum" sz="quarter" idx="12"/>
          </p:nvPr>
        </p:nvSpPr>
        <p:spPr>
          <a:noFill/>
        </p:spPr>
        <p:txBody>
          <a:bodyPr/>
          <a:lstStyle/>
          <a:p>
            <a:fld id="{12616713-67A0-40CD-A6B5-955BBB2CFC61}" type="slidenum">
              <a:rPr lang="en-US" altLang="en-US" smtClean="0"/>
              <a:pPr/>
              <a:t>118</a:t>
            </a:fld>
            <a:endParaRPr lang="en-US" altLang="en-US" smtClean="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Recommendations</a:t>
            </a:r>
          </a:p>
        </p:txBody>
      </p:sp>
      <p:sp>
        <p:nvSpPr>
          <p:cNvPr id="6" name="Rectangle 5"/>
          <p:cNvSpPr/>
          <p:nvPr/>
        </p:nvSpPr>
        <p:spPr>
          <a:xfrm>
            <a:off x="268015" y="2668588"/>
            <a:ext cx="8592206" cy="1816100"/>
          </a:xfrm>
          <a:prstGeom prst="rect">
            <a:avLst/>
          </a:prstGeom>
        </p:spPr>
        <p:txBody>
          <a:bodyPr wrap="square">
            <a:spAutoFit/>
          </a:bodyPr>
          <a:lstStyle/>
          <a:p>
            <a:pPr>
              <a:defRPr/>
            </a:pPr>
            <a:r>
              <a:rPr lang="en-GB" sz="2800" dirty="0">
                <a:latin typeface="+mn-lt"/>
              </a:rPr>
              <a:t>On arrival in the emergency department a full set of vital signs, as stated in the Royal College of Emergency Medicine standards for sepsis and septic shock should be undertaken.</a:t>
            </a:r>
          </a:p>
        </p:txBody>
      </p:sp>
      <p:sp>
        <p:nvSpPr>
          <p:cNvPr id="125956" name="Slide Number Placeholder 4"/>
          <p:cNvSpPr>
            <a:spLocks noGrp="1"/>
          </p:cNvSpPr>
          <p:nvPr>
            <p:ph type="sldNum" sz="quarter" idx="12"/>
          </p:nvPr>
        </p:nvSpPr>
        <p:spPr>
          <a:noFill/>
        </p:spPr>
        <p:txBody>
          <a:bodyPr/>
          <a:lstStyle/>
          <a:p>
            <a:fld id="{6EB2ADD6-7062-41D5-B948-159B35F4E85C}" type="slidenum">
              <a:rPr lang="en-US" altLang="en-US" smtClean="0"/>
              <a:pPr/>
              <a:t>119</a:t>
            </a:fld>
            <a:endParaRPr lang="en-US" altLang="en-US"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p:cNvSpPr txBox="1">
            <a:spLocks noChangeArrowheads="1"/>
          </p:cNvSpPr>
          <p:nvPr/>
        </p:nvSpPr>
        <p:spPr bwMode="auto">
          <a:xfrm>
            <a:off x="1508125" y="212725"/>
            <a:ext cx="184150" cy="457200"/>
          </a:xfrm>
          <a:prstGeom prst="rect">
            <a:avLst/>
          </a:prstGeom>
          <a:noFill/>
          <a:ln w="9525">
            <a:noFill/>
            <a:miter lim="800000"/>
            <a:headEnd/>
            <a:tailEnd/>
          </a:ln>
        </p:spPr>
        <p:txBody>
          <a:bodyPr wrap="none">
            <a:spAutoFit/>
          </a:bodyPr>
          <a:lstStyle/>
          <a:p>
            <a:endParaRPr lang="en-US" altLang="en-US" dirty="0"/>
          </a:p>
        </p:txBody>
      </p:sp>
      <p:sp>
        <p:nvSpPr>
          <p:cNvPr id="14339" name="Title 4"/>
          <p:cNvSpPr>
            <a:spLocks noGrp="1"/>
          </p:cNvSpPr>
          <p:nvPr>
            <p:ph type="title"/>
          </p:nvPr>
        </p:nvSpPr>
        <p:spPr>
          <a:xfrm>
            <a:off x="539750" y="0"/>
            <a:ext cx="7772400" cy="1143000"/>
          </a:xfrm>
        </p:spPr>
        <p:txBody>
          <a:bodyPr/>
          <a:lstStyle/>
          <a:p>
            <a:r>
              <a:rPr lang="en-GB" altLang="en-US" dirty="0" smtClean="0">
                <a:solidFill>
                  <a:schemeClr val="bg1"/>
                </a:solidFill>
                <a:latin typeface="Arial" charset="0"/>
                <a:ea typeface="ＭＳ Ｐゴシック" pitchFamily="34" charset="-128"/>
                <a:cs typeface="Arial" charset="0"/>
              </a:rPr>
              <a:t>Demographics</a:t>
            </a:r>
          </a:p>
        </p:txBody>
      </p:sp>
      <p:pic>
        <p:nvPicPr>
          <p:cNvPr id="14340" name="Picture 2" descr="I:\Studies\Sepsis\Report\Tables and figures\fig 3.1.jpg"/>
          <p:cNvPicPr>
            <a:picLocks noChangeAspect="1" noChangeArrowheads="1"/>
          </p:cNvPicPr>
          <p:nvPr/>
        </p:nvPicPr>
        <p:blipFill>
          <a:blip r:embed="rId3"/>
          <a:srcRect/>
          <a:stretch>
            <a:fillRect/>
          </a:stretch>
        </p:blipFill>
        <p:spPr bwMode="auto">
          <a:xfrm>
            <a:off x="268014" y="1283532"/>
            <a:ext cx="8607972" cy="5348197"/>
          </a:xfrm>
          <a:prstGeom prst="rect">
            <a:avLst/>
          </a:prstGeom>
          <a:noFill/>
          <a:ln w="9525">
            <a:noFill/>
            <a:miter lim="800000"/>
            <a:headEnd/>
            <a:tailEnd/>
          </a:ln>
        </p:spPr>
      </p:pic>
      <p:sp>
        <p:nvSpPr>
          <p:cNvPr id="6"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Demographics</a:t>
            </a:r>
          </a:p>
        </p:txBody>
      </p:sp>
      <p:sp>
        <p:nvSpPr>
          <p:cNvPr id="14342" name="Slide Number Placeholder 6"/>
          <p:cNvSpPr>
            <a:spLocks noGrp="1"/>
          </p:cNvSpPr>
          <p:nvPr>
            <p:ph type="sldNum" sz="quarter" idx="12"/>
          </p:nvPr>
        </p:nvSpPr>
        <p:spPr>
          <a:noFill/>
        </p:spPr>
        <p:txBody>
          <a:bodyPr/>
          <a:lstStyle/>
          <a:p>
            <a:fld id="{5A7874DD-D07A-429C-8A70-065872EF10EB}" type="slidenum">
              <a:rPr lang="en-US" altLang="en-US" smtClean="0"/>
              <a:pPr/>
              <a:t>12</a:t>
            </a:fld>
            <a:endParaRPr lang="en-US" altLang="en-US" dirty="0" smtClean="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Recommendations</a:t>
            </a:r>
          </a:p>
        </p:txBody>
      </p:sp>
      <p:sp>
        <p:nvSpPr>
          <p:cNvPr id="152579" name="Rectangle 5"/>
          <p:cNvSpPr>
            <a:spLocks noChangeArrowheads="1"/>
          </p:cNvSpPr>
          <p:nvPr/>
        </p:nvSpPr>
        <p:spPr bwMode="auto">
          <a:xfrm>
            <a:off x="236483" y="1751013"/>
            <a:ext cx="8758292" cy="4647426"/>
          </a:xfrm>
          <a:prstGeom prst="rect">
            <a:avLst/>
          </a:prstGeom>
          <a:noFill/>
          <a:ln w="9525">
            <a:noFill/>
            <a:miter lim="800000"/>
            <a:headEnd/>
            <a:tailEnd/>
          </a:ln>
        </p:spPr>
        <p:txBody>
          <a:bodyPr wrap="square">
            <a:spAutoFit/>
          </a:bodyPr>
          <a:lstStyle/>
          <a:p>
            <a:r>
              <a:rPr lang="en-GB" sz="2800" dirty="0">
                <a:latin typeface="Calibri" pitchFamily="34" charset="0"/>
              </a:rPr>
              <a:t>In line with previous NCEPOD and other national reports’ recommendations on recognising and caring for the acutely deteriorating patients, hospitals should ensure that their staffing and resources enable:</a:t>
            </a:r>
          </a:p>
          <a:p>
            <a:endParaRPr lang="en-GB" sz="1000" dirty="0">
              <a:latin typeface="Calibri" pitchFamily="34" charset="0"/>
            </a:endParaRPr>
          </a:p>
          <a:p>
            <a:r>
              <a:rPr lang="en-GB" dirty="0">
                <a:latin typeface="Calibri" pitchFamily="34" charset="0"/>
              </a:rPr>
              <a:t>a. All acutely ill patients to be reviewed by a consultant</a:t>
            </a:r>
          </a:p>
          <a:p>
            <a:r>
              <a:rPr lang="en-GB" dirty="0">
                <a:latin typeface="Calibri" pitchFamily="34" charset="0"/>
              </a:rPr>
              <a:t>within the recommended national timeframes (14 hrs post </a:t>
            </a:r>
            <a:r>
              <a:rPr lang="en-GB" dirty="0" err="1">
                <a:latin typeface="Calibri" pitchFamily="34" charset="0"/>
              </a:rPr>
              <a:t>adm</a:t>
            </a:r>
            <a:r>
              <a:rPr lang="en-GB" dirty="0">
                <a:latin typeface="Calibri" pitchFamily="34" charset="0"/>
              </a:rPr>
              <a:t>.)</a:t>
            </a:r>
          </a:p>
          <a:p>
            <a:endParaRPr lang="en-GB" sz="1000" dirty="0">
              <a:latin typeface="Calibri" pitchFamily="34" charset="0"/>
            </a:endParaRPr>
          </a:p>
          <a:p>
            <a:r>
              <a:rPr lang="en-GB" dirty="0">
                <a:latin typeface="Calibri" pitchFamily="34" charset="0"/>
              </a:rPr>
              <a:t>b. Formal arrangements for handover</a:t>
            </a:r>
          </a:p>
          <a:p>
            <a:endParaRPr lang="en-GB" sz="1000" dirty="0">
              <a:latin typeface="Calibri" pitchFamily="34" charset="0"/>
            </a:endParaRPr>
          </a:p>
          <a:p>
            <a:r>
              <a:rPr lang="en-GB" dirty="0">
                <a:latin typeface="Calibri" pitchFamily="34" charset="0"/>
              </a:rPr>
              <a:t>c. Access to critical care facilities if escalation is required; and</a:t>
            </a:r>
          </a:p>
          <a:p>
            <a:endParaRPr lang="en-GB" sz="1000" dirty="0">
              <a:latin typeface="Calibri" pitchFamily="34" charset="0"/>
            </a:endParaRPr>
          </a:p>
          <a:p>
            <a:r>
              <a:rPr lang="en-GB" dirty="0">
                <a:latin typeface="Calibri" pitchFamily="34" charset="0"/>
              </a:rPr>
              <a:t>d. Hospitals with critical care facilities to provide a Critical Care Outreach service (or equivalent) 24/7.</a:t>
            </a:r>
          </a:p>
        </p:txBody>
      </p:sp>
      <p:sp>
        <p:nvSpPr>
          <p:cNvPr id="126980" name="Slide Number Placeholder 4"/>
          <p:cNvSpPr>
            <a:spLocks noGrp="1"/>
          </p:cNvSpPr>
          <p:nvPr>
            <p:ph type="sldNum" sz="quarter" idx="12"/>
          </p:nvPr>
        </p:nvSpPr>
        <p:spPr>
          <a:noFill/>
        </p:spPr>
        <p:txBody>
          <a:bodyPr/>
          <a:lstStyle/>
          <a:p>
            <a:fld id="{827F93FC-C846-4755-B166-B501F70F3B88}" type="slidenum">
              <a:rPr lang="en-US" altLang="en-US" smtClean="0"/>
              <a:pPr/>
              <a:t>120</a:t>
            </a:fld>
            <a:endParaRPr lang="en-US" altLang="en-US" smtClean="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Recommendations</a:t>
            </a:r>
          </a:p>
        </p:txBody>
      </p:sp>
      <p:sp>
        <p:nvSpPr>
          <p:cNvPr id="153603" name="Rectangle 5"/>
          <p:cNvSpPr>
            <a:spLocks noChangeArrowheads="1"/>
          </p:cNvSpPr>
          <p:nvPr/>
        </p:nvSpPr>
        <p:spPr bwMode="auto">
          <a:xfrm>
            <a:off x="252249" y="1751013"/>
            <a:ext cx="8639504" cy="3539430"/>
          </a:xfrm>
          <a:prstGeom prst="rect">
            <a:avLst/>
          </a:prstGeom>
          <a:noFill/>
          <a:ln w="9525">
            <a:noFill/>
            <a:miter lim="800000"/>
            <a:headEnd/>
            <a:tailEnd/>
          </a:ln>
        </p:spPr>
        <p:txBody>
          <a:bodyPr wrap="square">
            <a:spAutoFit/>
          </a:bodyPr>
          <a:lstStyle/>
          <a:p>
            <a:r>
              <a:rPr lang="en-GB" sz="2800" dirty="0">
                <a:latin typeface="Calibri" pitchFamily="34" charset="0"/>
              </a:rPr>
              <a:t>All patients diagnosed with sepsis should benefit from</a:t>
            </a:r>
          </a:p>
          <a:p>
            <a:r>
              <a:rPr lang="en-GB" sz="2800" dirty="0">
                <a:latin typeface="Calibri" pitchFamily="34" charset="0"/>
              </a:rPr>
              <a:t>management on a care bundle as part of their care pathway. </a:t>
            </a:r>
          </a:p>
          <a:p>
            <a:endParaRPr lang="en-GB" sz="2800" dirty="0">
              <a:latin typeface="Calibri" pitchFamily="34" charset="0"/>
            </a:endParaRPr>
          </a:p>
          <a:p>
            <a:r>
              <a:rPr lang="en-GB" sz="2800" dirty="0">
                <a:latin typeface="Calibri" pitchFamily="34" charset="0"/>
              </a:rPr>
              <a:t>The implementation of this bundle should be audited and reported on regularly. Trusts/Health Boards should aim to reach 100% compliance and this should be encouraged by local and national commissioning arrangements.</a:t>
            </a:r>
            <a:endParaRPr lang="en-GB" dirty="0">
              <a:latin typeface="Calibri" pitchFamily="34" charset="0"/>
            </a:endParaRPr>
          </a:p>
        </p:txBody>
      </p:sp>
      <p:sp>
        <p:nvSpPr>
          <p:cNvPr id="128004" name="Slide Number Placeholder 4"/>
          <p:cNvSpPr>
            <a:spLocks noGrp="1"/>
          </p:cNvSpPr>
          <p:nvPr>
            <p:ph type="sldNum" sz="quarter" idx="12"/>
          </p:nvPr>
        </p:nvSpPr>
        <p:spPr>
          <a:noFill/>
        </p:spPr>
        <p:txBody>
          <a:bodyPr/>
          <a:lstStyle/>
          <a:p>
            <a:fld id="{D9DB4884-0349-421A-BD49-D3180F4C8A23}" type="slidenum">
              <a:rPr lang="en-US" altLang="en-US" smtClean="0"/>
              <a:pPr/>
              <a:t>121</a:t>
            </a:fld>
            <a:endParaRPr lang="en-US" altLang="en-US" smtClean="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3"/>
          <p:cNvPicPr>
            <a:picLocks noChangeAspect="1" noChangeArrowheads="1"/>
          </p:cNvPicPr>
          <p:nvPr/>
        </p:nvPicPr>
        <p:blipFill>
          <a:blip r:embed="rId2"/>
          <a:srcRect/>
          <a:stretch>
            <a:fillRect/>
          </a:stretch>
        </p:blipFill>
        <p:spPr bwMode="auto">
          <a:xfrm>
            <a:off x="-7938" y="-4763"/>
            <a:ext cx="9159876" cy="6873876"/>
          </a:xfrm>
          <a:prstGeom prst="rect">
            <a:avLst/>
          </a:prstGeom>
          <a:noFill/>
          <a:ln w="9525">
            <a:noFill/>
            <a:miter lim="800000"/>
            <a:headEnd/>
            <a:tailEnd/>
          </a:ln>
        </p:spPr>
      </p:pic>
      <p:sp>
        <p:nvSpPr>
          <p:cNvPr id="129027" name="TextBox 2"/>
          <p:cNvSpPr txBox="1">
            <a:spLocks noChangeArrowheads="1"/>
          </p:cNvSpPr>
          <p:nvPr/>
        </p:nvSpPr>
        <p:spPr bwMode="auto">
          <a:xfrm>
            <a:off x="3846513" y="3878263"/>
            <a:ext cx="3546475" cy="1077912"/>
          </a:xfrm>
          <a:prstGeom prst="rect">
            <a:avLst/>
          </a:prstGeom>
          <a:noFill/>
          <a:ln w="9525">
            <a:noFill/>
            <a:miter lim="800000"/>
            <a:headEnd/>
            <a:tailEnd/>
          </a:ln>
        </p:spPr>
        <p:txBody>
          <a:bodyPr wrap="none">
            <a:spAutoFit/>
          </a:bodyPr>
          <a:lstStyle/>
          <a:p>
            <a:r>
              <a:rPr lang="en-GB" sz="3200">
                <a:latin typeface="Calibri" pitchFamily="34" charset="0"/>
              </a:rPr>
              <a:t>Thank you</a:t>
            </a:r>
          </a:p>
          <a:p>
            <a:r>
              <a:rPr lang="en-GB" sz="3200">
                <a:latin typeface="Calibri" pitchFamily="34" charset="0"/>
              </a:rPr>
              <a:t>www.ncepod.org.uk</a:t>
            </a:r>
          </a:p>
        </p:txBody>
      </p:sp>
      <p:sp>
        <p:nvSpPr>
          <p:cNvPr id="129028" name="Slide Number Placeholder 3"/>
          <p:cNvSpPr>
            <a:spLocks noGrp="1"/>
          </p:cNvSpPr>
          <p:nvPr>
            <p:ph type="sldNum" sz="quarter" idx="12"/>
          </p:nvPr>
        </p:nvSpPr>
        <p:spPr>
          <a:noFill/>
        </p:spPr>
        <p:txBody>
          <a:bodyPr/>
          <a:lstStyle/>
          <a:p>
            <a:fld id="{FBE2668C-C1DD-470A-94F3-ACC19074AFB8}" type="slidenum">
              <a:rPr lang="en-US" altLang="en-US" smtClean="0"/>
              <a:pPr/>
              <a:t>122</a:t>
            </a:fld>
            <a:endParaRPr lang="en-US" altLang="en-US"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1508125" y="212725"/>
            <a:ext cx="184150" cy="457200"/>
          </a:xfrm>
          <a:prstGeom prst="rect">
            <a:avLst/>
          </a:prstGeom>
          <a:noFill/>
          <a:ln w="9525">
            <a:noFill/>
            <a:miter lim="800000"/>
            <a:headEnd/>
            <a:tailEnd/>
          </a:ln>
        </p:spPr>
        <p:txBody>
          <a:bodyPr wrap="none">
            <a:spAutoFit/>
          </a:bodyPr>
          <a:lstStyle/>
          <a:p>
            <a:endParaRPr lang="en-US" altLang="en-US" dirty="0"/>
          </a:p>
        </p:txBody>
      </p:sp>
      <p:sp>
        <p:nvSpPr>
          <p:cNvPr id="15363" name="Title 4"/>
          <p:cNvSpPr>
            <a:spLocks noGrp="1"/>
          </p:cNvSpPr>
          <p:nvPr>
            <p:ph type="title"/>
          </p:nvPr>
        </p:nvSpPr>
        <p:spPr>
          <a:xfrm>
            <a:off x="539750" y="0"/>
            <a:ext cx="7772400" cy="1143000"/>
          </a:xfrm>
        </p:spPr>
        <p:txBody>
          <a:bodyPr/>
          <a:lstStyle/>
          <a:p>
            <a:r>
              <a:rPr lang="en-GB" altLang="en-US" dirty="0" smtClean="0">
                <a:solidFill>
                  <a:schemeClr val="bg1"/>
                </a:solidFill>
                <a:latin typeface="Arial" charset="0"/>
                <a:ea typeface="ＭＳ Ｐゴシック" pitchFamily="34" charset="-128"/>
                <a:cs typeface="Arial" charset="0"/>
              </a:rPr>
              <a:t>Demographics</a:t>
            </a:r>
          </a:p>
        </p:txBody>
      </p:sp>
      <p:pic>
        <p:nvPicPr>
          <p:cNvPr id="15364" name="Picture 2" descr="I:\Studies\Sepsis\Report\Tables and figures\fig 3.2.jpg"/>
          <p:cNvPicPr>
            <a:picLocks noChangeAspect="1" noChangeArrowheads="1"/>
          </p:cNvPicPr>
          <p:nvPr/>
        </p:nvPicPr>
        <p:blipFill>
          <a:blip r:embed="rId3"/>
          <a:srcRect/>
          <a:stretch>
            <a:fillRect/>
          </a:stretch>
        </p:blipFill>
        <p:spPr bwMode="auto">
          <a:xfrm>
            <a:off x="141894" y="1236555"/>
            <a:ext cx="8812924" cy="5160762"/>
          </a:xfrm>
          <a:prstGeom prst="rect">
            <a:avLst/>
          </a:prstGeom>
          <a:noFill/>
          <a:ln w="9525">
            <a:noFill/>
            <a:miter lim="800000"/>
            <a:headEnd/>
            <a:tailEnd/>
          </a:ln>
        </p:spPr>
      </p:pic>
      <p:sp>
        <p:nvSpPr>
          <p:cNvPr id="6"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smtClean="0">
                <a:solidFill>
                  <a:schemeClr val="bg1"/>
                </a:solidFill>
                <a:latin typeface="+mn-lt"/>
                <a:ea typeface="ＭＳ Ｐゴシック" pitchFamily="-84" charset="-128"/>
                <a:cs typeface="Arial" charset="0"/>
              </a:rPr>
              <a:t>Co-morbidities</a:t>
            </a:r>
            <a:endParaRPr lang="en-GB" sz="3600" kern="0" dirty="0">
              <a:solidFill>
                <a:schemeClr val="bg1"/>
              </a:solidFill>
              <a:latin typeface="+mn-lt"/>
              <a:ea typeface="ＭＳ Ｐゴシック" pitchFamily="-84" charset="-128"/>
              <a:cs typeface="Arial" charset="0"/>
            </a:endParaRPr>
          </a:p>
        </p:txBody>
      </p:sp>
      <p:sp>
        <p:nvSpPr>
          <p:cNvPr id="15366" name="Slide Number Placeholder 6"/>
          <p:cNvSpPr>
            <a:spLocks noGrp="1"/>
          </p:cNvSpPr>
          <p:nvPr>
            <p:ph type="sldNum" sz="quarter" idx="12"/>
          </p:nvPr>
        </p:nvSpPr>
        <p:spPr>
          <a:noFill/>
        </p:spPr>
        <p:txBody>
          <a:bodyPr/>
          <a:lstStyle/>
          <a:p>
            <a:fld id="{0D8662F1-0C4C-43EF-A99D-5CF08E64409E}" type="slidenum">
              <a:rPr lang="en-US" altLang="en-US" smtClean="0"/>
              <a:pPr/>
              <a:t>13</a:t>
            </a:fld>
            <a:endParaRPr lang="en-US" altLang="en-US"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1508125" y="212725"/>
            <a:ext cx="184150" cy="457200"/>
          </a:xfrm>
          <a:prstGeom prst="rect">
            <a:avLst/>
          </a:prstGeom>
          <a:noFill/>
          <a:ln w="9525">
            <a:noFill/>
            <a:miter lim="800000"/>
            <a:headEnd/>
            <a:tailEnd/>
          </a:ln>
        </p:spPr>
        <p:txBody>
          <a:bodyPr wrap="none">
            <a:spAutoFit/>
          </a:bodyPr>
          <a:lstStyle/>
          <a:p>
            <a:endParaRPr lang="en-US" altLang="en-US" dirty="0"/>
          </a:p>
        </p:txBody>
      </p:sp>
      <p:sp>
        <p:nvSpPr>
          <p:cNvPr id="16387" name="Title 4"/>
          <p:cNvSpPr>
            <a:spLocks noGrp="1"/>
          </p:cNvSpPr>
          <p:nvPr>
            <p:ph type="title"/>
          </p:nvPr>
        </p:nvSpPr>
        <p:spPr>
          <a:xfrm>
            <a:off x="539750" y="0"/>
            <a:ext cx="7772400" cy="1143000"/>
          </a:xfrm>
        </p:spPr>
        <p:txBody>
          <a:bodyPr/>
          <a:lstStyle/>
          <a:p>
            <a:r>
              <a:rPr lang="en-GB" altLang="en-US" dirty="0" smtClean="0">
                <a:solidFill>
                  <a:schemeClr val="bg1"/>
                </a:solidFill>
                <a:latin typeface="Arial" charset="0"/>
                <a:ea typeface="ＭＳ Ｐゴシック" pitchFamily="34" charset="-128"/>
                <a:cs typeface="Arial" charset="0"/>
              </a:rPr>
              <a:t>Demographics</a:t>
            </a:r>
          </a:p>
        </p:txBody>
      </p:sp>
      <p:sp>
        <p:nvSpPr>
          <p:cNvPr id="6"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Mode of admission</a:t>
            </a:r>
          </a:p>
        </p:txBody>
      </p:sp>
      <p:pic>
        <p:nvPicPr>
          <p:cNvPr id="16389" name="Picture 2" descr="I:\Studies\Sepsis\Report\Tables and figures\tab 3.5.jpg"/>
          <p:cNvPicPr>
            <a:picLocks noChangeAspect="1" noChangeArrowheads="1"/>
          </p:cNvPicPr>
          <p:nvPr/>
        </p:nvPicPr>
        <p:blipFill>
          <a:blip r:embed="rId3"/>
          <a:srcRect/>
          <a:stretch>
            <a:fillRect/>
          </a:stretch>
        </p:blipFill>
        <p:spPr bwMode="auto">
          <a:xfrm>
            <a:off x="2324100" y="1092200"/>
            <a:ext cx="4346575" cy="5765800"/>
          </a:xfrm>
          <a:prstGeom prst="rect">
            <a:avLst/>
          </a:prstGeom>
          <a:noFill/>
          <a:ln w="9525">
            <a:noFill/>
            <a:miter lim="800000"/>
            <a:headEnd/>
            <a:tailEnd/>
          </a:ln>
        </p:spPr>
      </p:pic>
      <p:sp>
        <p:nvSpPr>
          <p:cNvPr id="16390" name="Slide Number Placeholder 6"/>
          <p:cNvSpPr>
            <a:spLocks noGrp="1"/>
          </p:cNvSpPr>
          <p:nvPr>
            <p:ph type="sldNum" sz="quarter" idx="12"/>
          </p:nvPr>
        </p:nvSpPr>
        <p:spPr>
          <a:noFill/>
        </p:spPr>
        <p:txBody>
          <a:bodyPr/>
          <a:lstStyle/>
          <a:p>
            <a:fld id="{C52C3485-ABE6-4AE7-BB21-3A2CB289199D}" type="slidenum">
              <a:rPr lang="en-US" altLang="en-US" smtClean="0"/>
              <a:pPr/>
              <a:t>14</a:t>
            </a:fld>
            <a:endParaRPr lang="en-US" altLang="en-US"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p:cNvSpPr txBox="1">
            <a:spLocks noChangeArrowheads="1"/>
          </p:cNvSpPr>
          <p:nvPr/>
        </p:nvSpPr>
        <p:spPr bwMode="auto">
          <a:xfrm>
            <a:off x="1508125" y="212725"/>
            <a:ext cx="184150" cy="457200"/>
          </a:xfrm>
          <a:prstGeom prst="rect">
            <a:avLst/>
          </a:prstGeom>
          <a:noFill/>
          <a:ln w="9525">
            <a:noFill/>
            <a:miter lim="800000"/>
            <a:headEnd/>
            <a:tailEnd/>
          </a:ln>
        </p:spPr>
        <p:txBody>
          <a:bodyPr wrap="none">
            <a:spAutoFit/>
          </a:bodyPr>
          <a:lstStyle/>
          <a:p>
            <a:endParaRPr lang="en-US" altLang="en-US" dirty="0"/>
          </a:p>
        </p:txBody>
      </p:sp>
      <p:sp>
        <p:nvSpPr>
          <p:cNvPr id="17411" name="Title 4"/>
          <p:cNvSpPr>
            <a:spLocks noGrp="1"/>
          </p:cNvSpPr>
          <p:nvPr>
            <p:ph type="title"/>
          </p:nvPr>
        </p:nvSpPr>
        <p:spPr>
          <a:xfrm>
            <a:off x="539750" y="0"/>
            <a:ext cx="7772400" cy="1143000"/>
          </a:xfrm>
        </p:spPr>
        <p:txBody>
          <a:bodyPr/>
          <a:lstStyle/>
          <a:p>
            <a:r>
              <a:rPr lang="en-GB" altLang="en-US" dirty="0" smtClean="0">
                <a:solidFill>
                  <a:schemeClr val="bg1"/>
                </a:solidFill>
                <a:latin typeface="Arial" charset="0"/>
                <a:ea typeface="ＭＳ Ｐゴシック" pitchFamily="34" charset="-128"/>
                <a:cs typeface="Arial" charset="0"/>
              </a:rPr>
              <a:t>Demographics</a:t>
            </a:r>
          </a:p>
        </p:txBody>
      </p:sp>
      <p:pic>
        <p:nvPicPr>
          <p:cNvPr id="17412" name="Picture 2" descr="I:\Studies\Sepsis\Report\Tables and figures\tab 3.3.jpg"/>
          <p:cNvPicPr>
            <a:picLocks noChangeAspect="1" noChangeArrowheads="1"/>
          </p:cNvPicPr>
          <p:nvPr/>
        </p:nvPicPr>
        <p:blipFill>
          <a:blip r:embed="rId3"/>
          <a:srcRect/>
          <a:stretch>
            <a:fillRect/>
          </a:stretch>
        </p:blipFill>
        <p:spPr bwMode="auto">
          <a:xfrm>
            <a:off x="1528763" y="1354138"/>
            <a:ext cx="6124575" cy="4160837"/>
          </a:xfrm>
          <a:prstGeom prst="rect">
            <a:avLst/>
          </a:prstGeom>
          <a:noFill/>
          <a:ln w="9525">
            <a:noFill/>
            <a:miter lim="800000"/>
            <a:headEnd/>
            <a:tailEnd/>
          </a:ln>
        </p:spPr>
      </p:pic>
      <p:sp>
        <p:nvSpPr>
          <p:cNvPr id="6"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mn-lt"/>
                <a:ea typeface="ＭＳ Ｐゴシック" pitchFamily="-84" charset="-128"/>
                <a:cs typeface="Arial" charset="0"/>
              </a:rPr>
              <a:t>Previous admission to hospital</a:t>
            </a:r>
          </a:p>
        </p:txBody>
      </p:sp>
      <p:sp>
        <p:nvSpPr>
          <p:cNvPr id="17414" name="TextBox 6"/>
          <p:cNvSpPr txBox="1">
            <a:spLocks noChangeArrowheads="1"/>
          </p:cNvSpPr>
          <p:nvPr/>
        </p:nvSpPr>
        <p:spPr bwMode="auto">
          <a:xfrm>
            <a:off x="0" y="5794375"/>
            <a:ext cx="9144000" cy="400050"/>
          </a:xfrm>
          <a:prstGeom prst="rect">
            <a:avLst/>
          </a:prstGeom>
          <a:noFill/>
          <a:ln w="9525">
            <a:noFill/>
            <a:miter lim="800000"/>
            <a:headEnd/>
            <a:tailEnd/>
          </a:ln>
        </p:spPr>
        <p:txBody>
          <a:bodyPr wrap="square">
            <a:spAutoFit/>
          </a:bodyPr>
          <a:lstStyle/>
          <a:p>
            <a:pPr algn="ctr"/>
            <a:r>
              <a:rPr lang="en-GB" altLang="en-US" sz="2000" dirty="0">
                <a:latin typeface="Calibri" pitchFamily="34" charset="0"/>
              </a:rPr>
              <a:t>192/702 (27.4%) previous admission for sepsis</a:t>
            </a:r>
          </a:p>
        </p:txBody>
      </p:sp>
      <p:sp>
        <p:nvSpPr>
          <p:cNvPr id="17415" name="Slide Number Placeholder 6"/>
          <p:cNvSpPr>
            <a:spLocks noGrp="1"/>
          </p:cNvSpPr>
          <p:nvPr>
            <p:ph type="sldNum" sz="quarter" idx="12"/>
          </p:nvPr>
        </p:nvSpPr>
        <p:spPr>
          <a:noFill/>
        </p:spPr>
        <p:txBody>
          <a:bodyPr/>
          <a:lstStyle/>
          <a:p>
            <a:fld id="{D8CBBB21-F326-46FA-B36D-AAFBB3D3BC53}" type="slidenum">
              <a:rPr lang="en-US" altLang="en-US" smtClean="0"/>
              <a:pPr/>
              <a:t>15</a:t>
            </a:fld>
            <a:endParaRPr lang="en-US" altLang="en-US"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Sepsis slide art 2.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3500438" y="2963863"/>
            <a:ext cx="4160837" cy="1200329"/>
          </a:xfrm>
          <a:prstGeom prst="rect">
            <a:avLst/>
          </a:prstGeom>
          <a:noFill/>
        </p:spPr>
        <p:txBody>
          <a:bodyPr>
            <a:spAutoFit/>
          </a:bodyPr>
          <a:lstStyle/>
          <a:p>
            <a:pPr>
              <a:defRPr/>
            </a:pPr>
            <a:r>
              <a:rPr lang="en-GB" sz="3600" dirty="0">
                <a:latin typeface="+mn-lt"/>
                <a:ea typeface="ＭＳ Ｐゴシック" pitchFamily="-84" charset="-128"/>
              </a:rPr>
              <a:t>Organisational data</a:t>
            </a:r>
          </a:p>
          <a:p>
            <a:pPr>
              <a:defRPr/>
            </a:pPr>
            <a:r>
              <a:rPr lang="en-GB" sz="3600" dirty="0" smtClean="0">
                <a:latin typeface="+mn-lt"/>
                <a:ea typeface="ＭＳ Ｐゴシック" pitchFamily="-84" charset="-128"/>
              </a:rPr>
              <a:t>Vivek </a:t>
            </a:r>
            <a:r>
              <a:rPr lang="en-GB" sz="3600" dirty="0">
                <a:latin typeface="+mn-lt"/>
                <a:ea typeface="ＭＳ Ｐゴシック" pitchFamily="-84" charset="-128"/>
              </a:rPr>
              <a:t>Srivastava</a:t>
            </a:r>
          </a:p>
        </p:txBody>
      </p:sp>
      <p:sp>
        <p:nvSpPr>
          <p:cNvPr id="18436" name="Slide Number Placeholder 3"/>
          <p:cNvSpPr>
            <a:spLocks noGrp="1"/>
          </p:cNvSpPr>
          <p:nvPr>
            <p:ph type="sldNum" sz="quarter" idx="12"/>
          </p:nvPr>
        </p:nvSpPr>
        <p:spPr>
          <a:noFill/>
        </p:spPr>
        <p:txBody>
          <a:bodyPr/>
          <a:lstStyle/>
          <a:p>
            <a:fld id="{F0A4BAB7-0FEE-4E4A-A7FC-DC40B9FA423B}" type="slidenum">
              <a:rPr lang="en-US" altLang="en-US" smtClean="0"/>
              <a:pPr/>
              <a:t>16</a:t>
            </a:fld>
            <a:endParaRPr lang="en-US" altLang="en-US"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1508125" y="212725"/>
            <a:ext cx="184150" cy="457200"/>
          </a:xfrm>
          <a:prstGeom prst="rect">
            <a:avLst/>
          </a:prstGeom>
          <a:noFill/>
          <a:ln w="9525">
            <a:noFill/>
            <a:miter lim="800000"/>
            <a:headEnd/>
            <a:tailEnd/>
          </a:ln>
        </p:spPr>
        <p:txBody>
          <a:bodyPr wrap="none">
            <a:spAutoFit/>
          </a:bodyPr>
          <a:lstStyle/>
          <a:p>
            <a:endParaRPr lang="en-US" altLang="en-US" dirty="0"/>
          </a:p>
        </p:txBody>
      </p:sp>
      <p:sp>
        <p:nvSpPr>
          <p:cNvPr id="19459" name="Title 4"/>
          <p:cNvSpPr>
            <a:spLocks noGrp="1"/>
          </p:cNvSpPr>
          <p:nvPr>
            <p:ph type="title"/>
          </p:nvPr>
        </p:nvSpPr>
        <p:spPr>
          <a:xfrm>
            <a:off x="539750" y="0"/>
            <a:ext cx="7772400" cy="1143000"/>
          </a:xfrm>
        </p:spPr>
        <p:txBody>
          <a:bodyPr/>
          <a:lstStyle/>
          <a:p>
            <a:r>
              <a:rPr lang="en-GB" altLang="en-US" dirty="0" smtClean="0">
                <a:solidFill>
                  <a:schemeClr val="bg1"/>
                </a:solidFill>
                <a:latin typeface="Arial" charset="0"/>
                <a:ea typeface="ＭＳ Ｐゴシック" pitchFamily="34" charset="-128"/>
              </a:rPr>
              <a:t>Organisational data</a:t>
            </a:r>
          </a:p>
        </p:txBody>
      </p:sp>
      <p:pic>
        <p:nvPicPr>
          <p:cNvPr id="19460" name="Picture 2" descr="I:\Studies\Sepsis\Report\Tables and figures\tab 2.2.jpg"/>
          <p:cNvPicPr>
            <a:picLocks noChangeAspect="1" noChangeArrowheads="1"/>
          </p:cNvPicPr>
          <p:nvPr/>
        </p:nvPicPr>
        <p:blipFill>
          <a:blip r:embed="rId3"/>
          <a:srcRect/>
          <a:stretch>
            <a:fillRect/>
          </a:stretch>
        </p:blipFill>
        <p:spPr bwMode="auto">
          <a:xfrm>
            <a:off x="26988" y="1774825"/>
            <a:ext cx="9117012" cy="3636963"/>
          </a:xfrm>
          <a:prstGeom prst="rect">
            <a:avLst/>
          </a:prstGeom>
          <a:noFill/>
          <a:ln w="9525">
            <a:noFill/>
            <a:miter lim="800000"/>
            <a:headEnd/>
            <a:tailEnd/>
          </a:ln>
        </p:spPr>
      </p:pic>
      <p:sp>
        <p:nvSpPr>
          <p:cNvPr id="6"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mn-lt"/>
                <a:ea typeface="ＭＳ Ｐゴシック" pitchFamily="-84" charset="-128"/>
                <a:cs typeface="Arial" charset="0"/>
              </a:rPr>
              <a:t>Organisational data</a:t>
            </a:r>
          </a:p>
        </p:txBody>
      </p:sp>
      <p:sp>
        <p:nvSpPr>
          <p:cNvPr id="19462" name="Slide Number Placeholder 6"/>
          <p:cNvSpPr>
            <a:spLocks noGrp="1"/>
          </p:cNvSpPr>
          <p:nvPr>
            <p:ph type="sldNum" sz="quarter" idx="12"/>
          </p:nvPr>
        </p:nvSpPr>
        <p:spPr>
          <a:noFill/>
        </p:spPr>
        <p:txBody>
          <a:bodyPr/>
          <a:lstStyle/>
          <a:p>
            <a:fld id="{6016AF8B-17AB-4C00-9594-9E05C0310CDB}" type="slidenum">
              <a:rPr lang="en-US" altLang="en-US" smtClean="0"/>
              <a:pPr/>
              <a:t>17</a:t>
            </a:fld>
            <a:endParaRPr lang="en-US" altLang="en-US"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1508125" y="212725"/>
            <a:ext cx="184150" cy="457200"/>
          </a:xfrm>
          <a:prstGeom prst="rect">
            <a:avLst/>
          </a:prstGeom>
          <a:noFill/>
          <a:ln w="9525">
            <a:noFill/>
            <a:miter lim="800000"/>
            <a:headEnd/>
            <a:tailEnd/>
          </a:ln>
        </p:spPr>
        <p:txBody>
          <a:bodyPr wrap="none">
            <a:spAutoFit/>
          </a:bodyPr>
          <a:lstStyle/>
          <a:p>
            <a:endParaRPr lang="en-US" altLang="en-US" dirty="0"/>
          </a:p>
        </p:txBody>
      </p:sp>
      <p:sp>
        <p:nvSpPr>
          <p:cNvPr id="20483" name="Title 4"/>
          <p:cNvSpPr>
            <a:spLocks noGrp="1"/>
          </p:cNvSpPr>
          <p:nvPr>
            <p:ph type="title"/>
          </p:nvPr>
        </p:nvSpPr>
        <p:spPr>
          <a:xfrm>
            <a:off x="539750" y="0"/>
            <a:ext cx="7772400" cy="1143000"/>
          </a:xfrm>
        </p:spPr>
        <p:txBody>
          <a:bodyPr/>
          <a:lstStyle/>
          <a:p>
            <a:r>
              <a:rPr lang="en-GB" altLang="en-US" dirty="0" smtClean="0">
                <a:solidFill>
                  <a:schemeClr val="bg1"/>
                </a:solidFill>
                <a:latin typeface="Arial" charset="0"/>
                <a:ea typeface="ＭＳ Ｐゴシック" pitchFamily="34" charset="-128"/>
              </a:rPr>
              <a:t>Organisational data</a:t>
            </a:r>
          </a:p>
        </p:txBody>
      </p:sp>
      <p:sp>
        <p:nvSpPr>
          <p:cNvPr id="6"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Organisational data</a:t>
            </a:r>
          </a:p>
        </p:txBody>
      </p:sp>
      <p:pic>
        <p:nvPicPr>
          <p:cNvPr id="20485" name="Picture 2" descr="I:\Studies\Sepsis\Report\Tables and figures\tab 2.4.jpg"/>
          <p:cNvPicPr>
            <a:picLocks noChangeAspect="1" noChangeArrowheads="1"/>
          </p:cNvPicPr>
          <p:nvPr/>
        </p:nvPicPr>
        <p:blipFill>
          <a:blip r:embed="rId3"/>
          <a:srcRect/>
          <a:stretch>
            <a:fillRect/>
          </a:stretch>
        </p:blipFill>
        <p:spPr bwMode="auto">
          <a:xfrm>
            <a:off x="0" y="1303338"/>
            <a:ext cx="9144000" cy="3852862"/>
          </a:xfrm>
          <a:prstGeom prst="rect">
            <a:avLst/>
          </a:prstGeom>
          <a:noFill/>
          <a:ln w="9525">
            <a:noFill/>
            <a:miter lim="800000"/>
            <a:headEnd/>
            <a:tailEnd/>
          </a:ln>
        </p:spPr>
      </p:pic>
      <p:sp>
        <p:nvSpPr>
          <p:cNvPr id="18438" name="TextBox 6"/>
          <p:cNvSpPr txBox="1">
            <a:spLocks noChangeArrowheads="1"/>
          </p:cNvSpPr>
          <p:nvPr/>
        </p:nvSpPr>
        <p:spPr bwMode="auto">
          <a:xfrm>
            <a:off x="0" y="5448300"/>
            <a:ext cx="9144000" cy="862013"/>
          </a:xfrm>
          <a:prstGeom prst="rect">
            <a:avLst/>
          </a:prstGeom>
          <a:noFill/>
          <a:ln w="9525">
            <a:noFill/>
            <a:miter lim="800000"/>
            <a:headEnd/>
            <a:tailEnd/>
          </a:ln>
        </p:spPr>
        <p:txBody>
          <a:bodyPr wrap="square">
            <a:spAutoFit/>
          </a:bodyPr>
          <a:lstStyle/>
          <a:p>
            <a:pPr marL="182563" indent="-182563" algn="ctr">
              <a:defRPr/>
            </a:pPr>
            <a:r>
              <a:rPr lang="en-GB" altLang="en-US" sz="2000" dirty="0">
                <a:latin typeface="Calibri" pitchFamily="34" charset="0"/>
              </a:rPr>
              <a:t>81% protocols are based on national/ international guidance</a:t>
            </a:r>
          </a:p>
          <a:p>
            <a:pPr marL="182563" indent="-182563" algn="ctr">
              <a:defRPr/>
            </a:pPr>
            <a:endParaRPr lang="en-GB" altLang="en-US" sz="1000" dirty="0">
              <a:latin typeface="Calibri" pitchFamily="34" charset="0"/>
            </a:endParaRPr>
          </a:p>
          <a:p>
            <a:pPr algn="ctr">
              <a:defRPr/>
            </a:pPr>
            <a:r>
              <a:rPr lang="en-GB" altLang="en-US" sz="2000" dirty="0">
                <a:latin typeface="Calibri" pitchFamily="34" charset="0"/>
              </a:rPr>
              <a:t>93% hospitals without a sepsis protocol had a protocol for deteriorating patients</a:t>
            </a:r>
          </a:p>
        </p:txBody>
      </p:sp>
      <p:sp>
        <p:nvSpPr>
          <p:cNvPr id="20487" name="Slide Number Placeholder 6"/>
          <p:cNvSpPr>
            <a:spLocks noGrp="1"/>
          </p:cNvSpPr>
          <p:nvPr>
            <p:ph type="sldNum" sz="quarter" idx="12"/>
          </p:nvPr>
        </p:nvSpPr>
        <p:spPr>
          <a:noFill/>
        </p:spPr>
        <p:txBody>
          <a:bodyPr/>
          <a:lstStyle/>
          <a:p>
            <a:fld id="{49A34CA5-83F6-42DE-A5DE-9FB9288F4FB0}" type="slidenum">
              <a:rPr lang="en-US" altLang="en-US" smtClean="0"/>
              <a:pPr/>
              <a:t>18</a:t>
            </a:fld>
            <a:endParaRPr lang="en-US" altLang="en-US"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Studies\Sepsis\Report\Tables and figures\tab 2.6.jpg"/>
          <p:cNvPicPr>
            <a:picLocks noChangeAspect="1" noChangeArrowheads="1"/>
          </p:cNvPicPr>
          <p:nvPr/>
        </p:nvPicPr>
        <p:blipFill>
          <a:blip r:embed="rId3"/>
          <a:srcRect r="24786"/>
          <a:stretch>
            <a:fillRect/>
          </a:stretch>
        </p:blipFill>
        <p:spPr bwMode="auto">
          <a:xfrm>
            <a:off x="133350" y="1774825"/>
            <a:ext cx="8815388" cy="3852863"/>
          </a:xfrm>
          <a:prstGeom prst="rect">
            <a:avLst/>
          </a:prstGeom>
          <a:noFill/>
          <a:ln w="9525">
            <a:noFill/>
            <a:miter lim="800000"/>
            <a:headEnd/>
            <a:tailEnd/>
          </a:ln>
        </p:spPr>
      </p:pic>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Organisational data</a:t>
            </a:r>
          </a:p>
        </p:txBody>
      </p:sp>
      <p:sp>
        <p:nvSpPr>
          <p:cNvPr id="21508" name="Rectangle 4"/>
          <p:cNvSpPr>
            <a:spLocks noChangeArrowheads="1"/>
          </p:cNvSpPr>
          <p:nvPr/>
        </p:nvSpPr>
        <p:spPr bwMode="auto">
          <a:xfrm>
            <a:off x="1" y="5810250"/>
            <a:ext cx="9144000" cy="400050"/>
          </a:xfrm>
          <a:prstGeom prst="rect">
            <a:avLst/>
          </a:prstGeom>
          <a:noFill/>
          <a:ln w="9525">
            <a:noFill/>
            <a:miter lim="800000"/>
            <a:headEnd/>
            <a:tailEnd/>
          </a:ln>
        </p:spPr>
        <p:txBody>
          <a:bodyPr wrap="square">
            <a:spAutoFit/>
          </a:bodyPr>
          <a:lstStyle/>
          <a:p>
            <a:pPr marL="182563" indent="-182563" algn="ctr"/>
            <a:r>
              <a:rPr lang="en-GB" altLang="en-US" sz="2000" dirty="0">
                <a:latin typeface="Calibri" pitchFamily="34" charset="0"/>
              </a:rPr>
              <a:t>95% protocols – timeframe for actions within 1 hour of diagnosis</a:t>
            </a:r>
          </a:p>
        </p:txBody>
      </p:sp>
      <p:sp>
        <p:nvSpPr>
          <p:cNvPr id="21509" name="Slide Number Placeholder 4"/>
          <p:cNvSpPr>
            <a:spLocks noGrp="1"/>
          </p:cNvSpPr>
          <p:nvPr>
            <p:ph type="sldNum" sz="quarter" idx="12"/>
          </p:nvPr>
        </p:nvSpPr>
        <p:spPr>
          <a:noFill/>
        </p:spPr>
        <p:txBody>
          <a:bodyPr/>
          <a:lstStyle/>
          <a:p>
            <a:fld id="{AC5FAE20-6923-4C44-B2B7-2F23847FB5C7}" type="slidenum">
              <a:rPr lang="en-US" altLang="en-US" smtClean="0"/>
              <a:pPr/>
              <a:t>19</a:t>
            </a:fld>
            <a:endParaRPr lang="en-US" altLang="en-US"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epsis slide art 2.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3500438" y="2963863"/>
            <a:ext cx="4160837" cy="1200150"/>
          </a:xfrm>
          <a:prstGeom prst="rect">
            <a:avLst/>
          </a:prstGeom>
          <a:noFill/>
        </p:spPr>
        <p:txBody>
          <a:bodyPr>
            <a:spAutoFit/>
          </a:bodyPr>
          <a:lstStyle/>
          <a:p>
            <a:pPr>
              <a:defRPr/>
            </a:pPr>
            <a:r>
              <a:rPr lang="en-GB" sz="3600" dirty="0">
                <a:latin typeface="+mn-lt"/>
                <a:ea typeface="ＭＳ Ｐゴシック" pitchFamily="-84" charset="-128"/>
              </a:rPr>
              <a:t>Method</a:t>
            </a:r>
          </a:p>
          <a:p>
            <a:pPr>
              <a:defRPr/>
            </a:pPr>
            <a:r>
              <a:rPr lang="en-GB" sz="3600" dirty="0">
                <a:latin typeface="+mn-lt"/>
                <a:ea typeface="ＭＳ Ｐゴシック" pitchFamily="-84" charset="-128"/>
              </a:rPr>
              <a:t>Hannah Shotton</a:t>
            </a:r>
          </a:p>
        </p:txBody>
      </p:sp>
      <p:sp>
        <p:nvSpPr>
          <p:cNvPr id="4100" name="Slide Number Placeholder 3"/>
          <p:cNvSpPr>
            <a:spLocks noGrp="1"/>
          </p:cNvSpPr>
          <p:nvPr>
            <p:ph type="sldNum" sz="quarter" idx="12"/>
          </p:nvPr>
        </p:nvSpPr>
        <p:spPr>
          <a:noFill/>
        </p:spPr>
        <p:txBody>
          <a:bodyPr/>
          <a:lstStyle/>
          <a:p>
            <a:fld id="{A7915036-BC6E-43D5-AC58-06B33592331E}" type="slidenum">
              <a:rPr lang="en-US" altLang="en-US" smtClean="0"/>
              <a:pPr/>
              <a:t>2</a:t>
            </a:fld>
            <a:endParaRPr lang="en-US" alt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Studies\Sepsis\Report\Tables and figures\tab 2.11.jpg"/>
          <p:cNvPicPr>
            <a:picLocks noChangeAspect="1" noChangeArrowheads="1"/>
          </p:cNvPicPr>
          <p:nvPr/>
        </p:nvPicPr>
        <p:blipFill>
          <a:blip r:embed="rId3"/>
          <a:srcRect/>
          <a:stretch>
            <a:fillRect/>
          </a:stretch>
        </p:blipFill>
        <p:spPr bwMode="auto">
          <a:xfrm>
            <a:off x="65088" y="1843088"/>
            <a:ext cx="9075737" cy="2984500"/>
          </a:xfrm>
          <a:prstGeom prst="rect">
            <a:avLst/>
          </a:prstGeom>
          <a:noFill/>
          <a:ln w="9525">
            <a:noFill/>
            <a:miter lim="800000"/>
            <a:headEnd/>
            <a:tailEnd/>
          </a:ln>
        </p:spPr>
      </p:pic>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Organisational data</a:t>
            </a:r>
          </a:p>
        </p:txBody>
      </p:sp>
      <p:sp>
        <p:nvSpPr>
          <p:cNvPr id="22532" name="TextBox 1"/>
          <p:cNvSpPr txBox="1">
            <a:spLocks noChangeArrowheads="1"/>
          </p:cNvSpPr>
          <p:nvPr/>
        </p:nvSpPr>
        <p:spPr bwMode="auto">
          <a:xfrm>
            <a:off x="0" y="5165890"/>
            <a:ext cx="9143999" cy="400050"/>
          </a:xfrm>
          <a:prstGeom prst="rect">
            <a:avLst/>
          </a:prstGeom>
          <a:noFill/>
          <a:ln w="9525">
            <a:noFill/>
            <a:miter lim="800000"/>
            <a:headEnd/>
            <a:tailEnd/>
          </a:ln>
        </p:spPr>
        <p:txBody>
          <a:bodyPr wrap="square">
            <a:spAutoFit/>
          </a:bodyPr>
          <a:lstStyle/>
          <a:p>
            <a:pPr algn="ctr"/>
            <a:r>
              <a:rPr lang="en-US" altLang="en-US" sz="2000" dirty="0">
                <a:latin typeface="Calibri" pitchFamily="34" charset="0"/>
              </a:rPr>
              <a:t>Protocol available on hospital intranet in 97.4% hospitals</a:t>
            </a:r>
          </a:p>
        </p:txBody>
      </p:sp>
      <p:sp>
        <p:nvSpPr>
          <p:cNvPr id="22533" name="Slide Number Placeholder 4"/>
          <p:cNvSpPr>
            <a:spLocks noGrp="1"/>
          </p:cNvSpPr>
          <p:nvPr>
            <p:ph type="sldNum" sz="quarter" idx="12"/>
          </p:nvPr>
        </p:nvSpPr>
        <p:spPr>
          <a:noFill/>
        </p:spPr>
        <p:txBody>
          <a:bodyPr/>
          <a:lstStyle/>
          <a:p>
            <a:fld id="{D12C0EA0-F614-4164-9674-5FECF22C5ACB}" type="slidenum">
              <a:rPr lang="en-US" altLang="en-US" smtClean="0"/>
              <a:pPr/>
              <a:t>20</a:t>
            </a:fld>
            <a:endParaRPr lang="en-US" altLang="en-US"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I:\Studies\Sepsis\Report\Tables and figures\tab 2.14.jpg"/>
          <p:cNvPicPr>
            <a:picLocks noChangeAspect="1" noChangeArrowheads="1"/>
          </p:cNvPicPr>
          <p:nvPr/>
        </p:nvPicPr>
        <p:blipFill>
          <a:blip r:embed="rId3"/>
          <a:stretch>
            <a:fillRect/>
          </a:stretch>
        </p:blipFill>
        <p:spPr bwMode="auto">
          <a:xfrm>
            <a:off x="1" y="2276589"/>
            <a:ext cx="9143999" cy="2567214"/>
          </a:xfrm>
          <a:prstGeom prst="rect">
            <a:avLst/>
          </a:prstGeom>
          <a:noFill/>
          <a:ln w="9525">
            <a:noFill/>
            <a:miter lim="800000"/>
            <a:headEnd/>
            <a:tailEnd/>
          </a:ln>
        </p:spPr>
      </p:pic>
      <p:sp>
        <p:nvSpPr>
          <p:cNvPr id="5"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Organisational data</a:t>
            </a:r>
          </a:p>
        </p:txBody>
      </p:sp>
      <p:sp>
        <p:nvSpPr>
          <p:cNvPr id="6" name="TextBox 5"/>
          <p:cNvSpPr txBox="1"/>
          <p:nvPr/>
        </p:nvSpPr>
        <p:spPr>
          <a:xfrm>
            <a:off x="0" y="5165555"/>
            <a:ext cx="9144000" cy="400050"/>
          </a:xfrm>
          <a:prstGeom prst="rect">
            <a:avLst/>
          </a:prstGeom>
          <a:noFill/>
        </p:spPr>
        <p:txBody>
          <a:bodyPr wrap="square">
            <a:spAutoFit/>
          </a:bodyPr>
          <a:lstStyle/>
          <a:p>
            <a:pPr algn="ctr">
              <a:defRPr/>
            </a:pPr>
            <a:r>
              <a:rPr lang="en-GB" sz="2000" dirty="0">
                <a:latin typeface="+mn-lt"/>
                <a:ea typeface="ＭＳ Ｐゴシック" pitchFamily="-84" charset="-128"/>
              </a:rPr>
              <a:t>Table 3.21 - Pre-alert sent for 8/133 patients attending the ED</a:t>
            </a:r>
          </a:p>
        </p:txBody>
      </p:sp>
      <p:sp>
        <p:nvSpPr>
          <p:cNvPr id="23557" name="Slide Number Placeholder 6"/>
          <p:cNvSpPr>
            <a:spLocks noGrp="1"/>
          </p:cNvSpPr>
          <p:nvPr>
            <p:ph type="sldNum" sz="quarter" idx="12"/>
          </p:nvPr>
        </p:nvSpPr>
        <p:spPr>
          <a:noFill/>
        </p:spPr>
        <p:txBody>
          <a:bodyPr/>
          <a:lstStyle/>
          <a:p>
            <a:fld id="{5E4E7AA6-73E0-4D46-8531-EE38171FAAEA}" type="slidenum">
              <a:rPr lang="en-US" altLang="en-US" smtClean="0"/>
              <a:pPr/>
              <a:t>21</a:t>
            </a:fld>
            <a:endParaRPr lang="en-US" altLang="en-US"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Studies\Sepsis\Report\Tables and figures\tab 2.17.jpg"/>
          <p:cNvPicPr>
            <a:picLocks noChangeAspect="1" noChangeArrowheads="1"/>
          </p:cNvPicPr>
          <p:nvPr/>
        </p:nvPicPr>
        <p:blipFill>
          <a:blip r:embed="rId3"/>
          <a:srcRect/>
          <a:stretch>
            <a:fillRect/>
          </a:stretch>
        </p:blipFill>
        <p:spPr bwMode="auto">
          <a:xfrm>
            <a:off x="1466850" y="2038350"/>
            <a:ext cx="5824538" cy="4095750"/>
          </a:xfrm>
          <a:prstGeom prst="rect">
            <a:avLst/>
          </a:prstGeom>
          <a:noFill/>
          <a:ln w="9525">
            <a:noFill/>
            <a:miter lim="800000"/>
            <a:headEnd/>
            <a:tailEnd/>
          </a:ln>
        </p:spPr>
      </p:pic>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Organisational data</a:t>
            </a:r>
          </a:p>
        </p:txBody>
      </p:sp>
      <p:sp>
        <p:nvSpPr>
          <p:cNvPr id="5" name="TextBox 4"/>
          <p:cNvSpPr txBox="1"/>
          <p:nvPr/>
        </p:nvSpPr>
        <p:spPr>
          <a:xfrm>
            <a:off x="0" y="1423987"/>
            <a:ext cx="9144000" cy="373281"/>
          </a:xfrm>
          <a:prstGeom prst="rect">
            <a:avLst/>
          </a:prstGeom>
          <a:noFill/>
        </p:spPr>
        <p:txBody>
          <a:bodyPr wrap="square">
            <a:spAutoFit/>
          </a:bodyPr>
          <a:lstStyle/>
          <a:p>
            <a:pPr marL="182563" indent="-182563" algn="ctr">
              <a:defRPr/>
            </a:pPr>
            <a:r>
              <a:rPr lang="en-GB" sz="1800" dirty="0">
                <a:latin typeface="+mn-lt"/>
                <a:ea typeface="ＭＳ Ｐゴシック" pitchFamily="-84" charset="-128"/>
              </a:rPr>
              <a:t>165/216 acute hospitals had a policy for who can administer antimicrobials</a:t>
            </a:r>
          </a:p>
        </p:txBody>
      </p:sp>
      <p:sp>
        <p:nvSpPr>
          <p:cNvPr id="24581" name="Slide Number Placeholder 5"/>
          <p:cNvSpPr>
            <a:spLocks noGrp="1"/>
          </p:cNvSpPr>
          <p:nvPr>
            <p:ph type="sldNum" sz="quarter" idx="12"/>
          </p:nvPr>
        </p:nvSpPr>
        <p:spPr>
          <a:noFill/>
        </p:spPr>
        <p:txBody>
          <a:bodyPr/>
          <a:lstStyle/>
          <a:p>
            <a:fld id="{36528E9F-EB8A-426D-856C-3697E29BD504}" type="slidenum">
              <a:rPr lang="en-US" altLang="en-US" smtClean="0"/>
              <a:pPr/>
              <a:t>22</a:t>
            </a:fld>
            <a:endParaRPr lang="en-US" altLang="en-US"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2" descr="I:\Studies\Sepsis\Report\Tables and figures\tab 2.18.jpg"/>
          <p:cNvPicPr>
            <a:picLocks noChangeAspect="1" noChangeArrowheads="1"/>
          </p:cNvPicPr>
          <p:nvPr/>
        </p:nvPicPr>
        <p:blipFill>
          <a:blip r:embed="rId3"/>
          <a:srcRect l="1062" t="8238" r="82066" b="87637"/>
          <a:stretch>
            <a:fillRect/>
          </a:stretch>
        </p:blipFill>
        <p:spPr bwMode="auto">
          <a:xfrm>
            <a:off x="4539758" y="2068513"/>
            <a:ext cx="1731962" cy="163512"/>
          </a:xfrm>
          <a:prstGeom prst="rect">
            <a:avLst/>
          </a:prstGeom>
          <a:noFill/>
          <a:ln w="9525">
            <a:noFill/>
            <a:miter lim="800000"/>
            <a:headEnd/>
            <a:tailEnd/>
          </a:ln>
        </p:spPr>
      </p:pic>
      <p:grpSp>
        <p:nvGrpSpPr>
          <p:cNvPr id="8" name="Group 7"/>
          <p:cNvGrpSpPr/>
          <p:nvPr/>
        </p:nvGrpSpPr>
        <p:grpSpPr>
          <a:xfrm>
            <a:off x="369063" y="1746250"/>
            <a:ext cx="8345706" cy="4222750"/>
            <a:chOff x="479425" y="1746250"/>
            <a:chExt cx="8345706" cy="4222750"/>
          </a:xfrm>
        </p:grpSpPr>
        <p:pic>
          <p:nvPicPr>
            <p:cNvPr id="25602" name="Picture 2" descr="I:\Studies\Sepsis\Report\Tables and figures\tab 2.18.jpg"/>
            <p:cNvPicPr>
              <a:picLocks noChangeAspect="1" noChangeArrowheads="1"/>
            </p:cNvPicPr>
            <p:nvPr/>
          </p:nvPicPr>
          <p:blipFill>
            <a:blip r:embed="rId3"/>
            <a:srcRect t="13187" r="24901"/>
            <a:stretch>
              <a:fillRect/>
            </a:stretch>
          </p:blipFill>
          <p:spPr bwMode="auto">
            <a:xfrm>
              <a:off x="508218" y="2247900"/>
              <a:ext cx="8316913" cy="3721100"/>
            </a:xfrm>
            <a:prstGeom prst="rect">
              <a:avLst/>
            </a:prstGeom>
            <a:noFill/>
            <a:ln w="9525">
              <a:noFill/>
              <a:miter lim="800000"/>
              <a:headEnd/>
              <a:tailEnd/>
            </a:ln>
          </p:spPr>
        </p:pic>
        <p:pic>
          <p:nvPicPr>
            <p:cNvPr id="25604" name="Picture 2" descr="I:\Studies\Sepsis\Report\Tables and figures\tab 2.18.jpg"/>
            <p:cNvPicPr>
              <a:picLocks noChangeAspect="1" noChangeArrowheads="1"/>
            </p:cNvPicPr>
            <p:nvPr/>
          </p:nvPicPr>
          <p:blipFill>
            <a:blip r:embed="rId3"/>
            <a:srcRect r="57169" b="92892"/>
            <a:stretch>
              <a:fillRect/>
            </a:stretch>
          </p:blipFill>
          <p:spPr bwMode="auto">
            <a:xfrm>
              <a:off x="479425" y="1746250"/>
              <a:ext cx="4394200" cy="282575"/>
            </a:xfrm>
            <a:prstGeom prst="rect">
              <a:avLst/>
            </a:prstGeom>
            <a:noFill/>
            <a:ln w="9525">
              <a:noFill/>
              <a:miter lim="800000"/>
              <a:headEnd/>
              <a:tailEnd/>
            </a:ln>
          </p:spPr>
        </p:pic>
        <p:pic>
          <p:nvPicPr>
            <p:cNvPr id="25605" name="Picture 2" descr="I:\Studies\Sepsis\Report\Tables and figures\tab 2.18.jpg"/>
            <p:cNvPicPr>
              <a:picLocks noChangeAspect="1" noChangeArrowheads="1"/>
            </p:cNvPicPr>
            <p:nvPr/>
          </p:nvPicPr>
          <p:blipFill>
            <a:blip r:embed="rId3"/>
            <a:srcRect l="44186" t="1955" r="15727" b="92172"/>
            <a:stretch>
              <a:fillRect/>
            </a:stretch>
          </p:blipFill>
          <p:spPr bwMode="auto">
            <a:xfrm>
              <a:off x="568325" y="2058988"/>
              <a:ext cx="4113213" cy="233362"/>
            </a:xfrm>
            <a:prstGeom prst="rect">
              <a:avLst/>
            </a:prstGeom>
            <a:noFill/>
            <a:ln w="9525">
              <a:noFill/>
              <a:miter lim="800000"/>
              <a:headEnd/>
              <a:tailEnd/>
            </a:ln>
          </p:spPr>
        </p:pic>
      </p:grpSp>
      <p:sp>
        <p:nvSpPr>
          <p:cNvPr id="7"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Organisational data</a:t>
            </a:r>
          </a:p>
        </p:txBody>
      </p:sp>
      <p:sp>
        <p:nvSpPr>
          <p:cNvPr id="25607" name="Slide Number Placeholder 7"/>
          <p:cNvSpPr>
            <a:spLocks noGrp="1"/>
          </p:cNvSpPr>
          <p:nvPr>
            <p:ph type="sldNum" sz="quarter" idx="12"/>
          </p:nvPr>
        </p:nvSpPr>
        <p:spPr>
          <a:noFill/>
        </p:spPr>
        <p:txBody>
          <a:bodyPr/>
          <a:lstStyle/>
          <a:p>
            <a:fld id="{43243C36-B7BE-4272-87E3-A579FE7501FA}" type="slidenum">
              <a:rPr lang="en-US" altLang="en-US" smtClean="0"/>
              <a:pPr/>
              <a:t>23</a:t>
            </a:fld>
            <a:endParaRPr lang="en-US" altLang="en-US"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Organisational data</a:t>
            </a:r>
          </a:p>
        </p:txBody>
      </p:sp>
      <p:sp>
        <p:nvSpPr>
          <p:cNvPr id="26627" name="Title 5"/>
          <p:cNvSpPr>
            <a:spLocks noGrp="1"/>
          </p:cNvSpPr>
          <p:nvPr>
            <p:ph type="title"/>
          </p:nvPr>
        </p:nvSpPr>
        <p:spPr>
          <a:xfrm>
            <a:off x="0" y="1050925"/>
            <a:ext cx="9143999" cy="828675"/>
          </a:xfrm>
        </p:spPr>
        <p:txBody>
          <a:bodyPr/>
          <a:lstStyle/>
          <a:p>
            <a:r>
              <a:rPr lang="en-GB" altLang="en-US" sz="1800" dirty="0" smtClean="0">
                <a:ea typeface="ＭＳ Ｐゴシック" pitchFamily="34" charset="-128"/>
              </a:rPr>
              <a:t>Time to transfer to critical care if not on-site</a:t>
            </a:r>
          </a:p>
        </p:txBody>
      </p:sp>
      <p:grpSp>
        <p:nvGrpSpPr>
          <p:cNvPr id="7" name="Group 6"/>
          <p:cNvGrpSpPr/>
          <p:nvPr/>
        </p:nvGrpSpPr>
        <p:grpSpPr>
          <a:xfrm>
            <a:off x="1129912" y="1771650"/>
            <a:ext cx="6908800" cy="4300538"/>
            <a:chOff x="1303338" y="1771650"/>
            <a:chExt cx="6908800" cy="4300538"/>
          </a:xfrm>
        </p:grpSpPr>
        <p:pic>
          <p:nvPicPr>
            <p:cNvPr id="26628" name="420722b4-6e53-42a2-8e85-e4fd09897227" descr="image001"/>
            <p:cNvPicPr>
              <a:picLocks noChangeAspect="1" noChangeArrowheads="1"/>
            </p:cNvPicPr>
            <p:nvPr/>
          </p:nvPicPr>
          <p:blipFill>
            <a:blip r:embed="rId3"/>
            <a:srcRect/>
            <a:stretch>
              <a:fillRect/>
            </a:stretch>
          </p:blipFill>
          <p:spPr bwMode="auto">
            <a:xfrm>
              <a:off x="1303338" y="1771650"/>
              <a:ext cx="6908800" cy="4300538"/>
            </a:xfrm>
            <a:prstGeom prst="rect">
              <a:avLst/>
            </a:prstGeom>
            <a:noFill/>
            <a:ln w="9525">
              <a:noFill/>
              <a:miter lim="800000"/>
              <a:headEnd/>
              <a:tailEnd/>
            </a:ln>
          </p:spPr>
        </p:pic>
        <p:cxnSp>
          <p:nvCxnSpPr>
            <p:cNvPr id="26629" name="Straight Connector 2"/>
            <p:cNvCxnSpPr>
              <a:cxnSpLocks noChangeShapeType="1"/>
            </p:cNvCxnSpPr>
            <p:nvPr/>
          </p:nvCxnSpPr>
          <p:spPr bwMode="auto">
            <a:xfrm>
              <a:off x="5875338" y="2235200"/>
              <a:ext cx="52387" cy="3149600"/>
            </a:xfrm>
            <a:prstGeom prst="line">
              <a:avLst/>
            </a:prstGeom>
            <a:noFill/>
            <a:ln w="15875">
              <a:solidFill>
                <a:schemeClr val="tx1"/>
              </a:solidFill>
              <a:prstDash val="dash"/>
              <a:round/>
              <a:headEnd type="oval" w="med" len="med"/>
              <a:tailEnd type="oval" w="med" len="med"/>
            </a:ln>
          </p:spPr>
        </p:cxnSp>
      </p:grpSp>
      <p:sp>
        <p:nvSpPr>
          <p:cNvPr id="26630" name="Slide Number Placeholder 7"/>
          <p:cNvSpPr>
            <a:spLocks noGrp="1"/>
          </p:cNvSpPr>
          <p:nvPr>
            <p:ph type="sldNum" sz="quarter" idx="12"/>
          </p:nvPr>
        </p:nvSpPr>
        <p:spPr>
          <a:noFill/>
        </p:spPr>
        <p:txBody>
          <a:bodyPr/>
          <a:lstStyle/>
          <a:p>
            <a:fld id="{76410DA4-D6AA-4F38-B721-CDB3F852A5CF}" type="slidenum">
              <a:rPr lang="en-US" altLang="en-US" smtClean="0"/>
              <a:pPr/>
              <a:t>24</a:t>
            </a:fld>
            <a:endParaRPr lang="en-US" altLang="en-US" dirty="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I:\Studies\Sepsis\Report\Tables and figures\tab 2.19.jpg"/>
          <p:cNvPicPr>
            <a:picLocks noGrp="1" noChangeAspect="1" noChangeArrowheads="1"/>
          </p:cNvPicPr>
          <p:nvPr>
            <p:ph idx="1"/>
          </p:nvPr>
        </p:nvPicPr>
        <p:blipFill>
          <a:blip r:embed="rId3"/>
          <a:srcRect l="505" t="94727" r="58681" b="969"/>
          <a:stretch>
            <a:fillRect/>
          </a:stretch>
        </p:blipFill>
        <p:spPr>
          <a:xfrm>
            <a:off x="2446338" y="6392863"/>
            <a:ext cx="4478337" cy="284162"/>
          </a:xfrm>
          <a:noFill/>
        </p:spPr>
      </p:pic>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Organisational data</a:t>
            </a:r>
          </a:p>
        </p:txBody>
      </p:sp>
      <p:pic>
        <p:nvPicPr>
          <p:cNvPr id="27652" name="Picture 2" descr="I:\Studies\Sepsis\Report\Tables and figures\tab 2.19.jpg"/>
          <p:cNvPicPr>
            <a:picLocks noChangeAspect="1" noChangeArrowheads="1"/>
          </p:cNvPicPr>
          <p:nvPr/>
        </p:nvPicPr>
        <p:blipFill>
          <a:blip r:embed="rId3"/>
          <a:srcRect t="1761" r="39200" b="94209"/>
          <a:stretch>
            <a:fillRect/>
          </a:stretch>
        </p:blipFill>
        <p:spPr bwMode="auto">
          <a:xfrm>
            <a:off x="1744663" y="1390650"/>
            <a:ext cx="5940425" cy="236538"/>
          </a:xfrm>
          <a:prstGeom prst="rect">
            <a:avLst/>
          </a:prstGeom>
          <a:noFill/>
          <a:ln w="9525">
            <a:noFill/>
            <a:miter lim="800000"/>
            <a:headEnd/>
            <a:tailEnd/>
          </a:ln>
        </p:spPr>
      </p:pic>
      <p:grpSp>
        <p:nvGrpSpPr>
          <p:cNvPr id="27653" name="Group 10"/>
          <p:cNvGrpSpPr>
            <a:grpSpLocks/>
          </p:cNvGrpSpPr>
          <p:nvPr/>
        </p:nvGrpSpPr>
        <p:grpSpPr bwMode="auto">
          <a:xfrm>
            <a:off x="2722822" y="1649413"/>
            <a:ext cx="3753696" cy="4676775"/>
            <a:chOff x="2707056" y="1797751"/>
            <a:chExt cx="3754069" cy="4677662"/>
          </a:xfrm>
        </p:grpSpPr>
        <p:grpSp>
          <p:nvGrpSpPr>
            <p:cNvPr id="27655" name="Group 1"/>
            <p:cNvGrpSpPr>
              <a:grpSpLocks/>
            </p:cNvGrpSpPr>
            <p:nvPr/>
          </p:nvGrpSpPr>
          <p:grpSpPr bwMode="auto">
            <a:xfrm>
              <a:off x="2713038" y="2243470"/>
              <a:ext cx="3748087" cy="4231943"/>
              <a:chOff x="3319463" y="2612999"/>
              <a:chExt cx="2468562" cy="3055964"/>
            </a:xfrm>
          </p:grpSpPr>
          <p:pic>
            <p:nvPicPr>
              <p:cNvPr id="27659" name="Picture 2" descr="I:\Studies\Sepsis\Report\Tables and figures\tab 2.19.jpg"/>
              <p:cNvPicPr>
                <a:picLocks noChangeAspect="1" noChangeArrowheads="1"/>
              </p:cNvPicPr>
              <p:nvPr/>
            </p:nvPicPr>
            <p:blipFill>
              <a:blip r:embed="rId3"/>
              <a:srcRect l="80905" t="20833" r="1372" b="5453"/>
              <a:stretch>
                <a:fillRect/>
              </a:stretch>
            </p:blipFill>
            <p:spPr bwMode="auto">
              <a:xfrm>
                <a:off x="4557713" y="2612999"/>
                <a:ext cx="1230312" cy="3055964"/>
              </a:xfrm>
              <a:prstGeom prst="rect">
                <a:avLst/>
              </a:prstGeom>
              <a:noFill/>
              <a:ln w="9525">
                <a:noFill/>
                <a:miter lim="800000"/>
                <a:headEnd/>
                <a:tailEnd/>
              </a:ln>
            </p:spPr>
          </p:pic>
          <p:pic>
            <p:nvPicPr>
              <p:cNvPr id="27660" name="Picture 2" descr="I:\Studies\Sepsis\Report\Tables and figures\tab 2.19.jpg"/>
              <p:cNvPicPr>
                <a:picLocks noChangeAspect="1" noChangeArrowheads="1"/>
              </p:cNvPicPr>
              <p:nvPr/>
            </p:nvPicPr>
            <p:blipFill>
              <a:blip r:embed="rId3"/>
              <a:srcRect l="835" t="20998" r="81337" b="5849"/>
              <a:stretch>
                <a:fillRect/>
              </a:stretch>
            </p:blipFill>
            <p:spPr bwMode="auto">
              <a:xfrm>
                <a:off x="3319463" y="2612999"/>
                <a:ext cx="1238250" cy="3033738"/>
              </a:xfrm>
              <a:prstGeom prst="rect">
                <a:avLst/>
              </a:prstGeom>
              <a:noFill/>
              <a:ln w="9525">
                <a:noFill/>
                <a:miter lim="800000"/>
                <a:headEnd/>
                <a:tailEnd/>
              </a:ln>
            </p:spPr>
          </p:pic>
        </p:grpSp>
        <p:grpSp>
          <p:nvGrpSpPr>
            <p:cNvPr id="27656" name="Group 1"/>
            <p:cNvGrpSpPr>
              <a:grpSpLocks/>
            </p:cNvGrpSpPr>
            <p:nvPr/>
          </p:nvGrpSpPr>
          <p:grpSpPr bwMode="auto">
            <a:xfrm>
              <a:off x="2707056" y="1797751"/>
              <a:ext cx="3751374" cy="466984"/>
              <a:chOff x="3334196" y="1981461"/>
              <a:chExt cx="2470726" cy="337218"/>
            </a:xfrm>
          </p:grpSpPr>
          <p:pic>
            <p:nvPicPr>
              <p:cNvPr id="27657" name="Picture 2" descr="I:\Studies\Sepsis\Report\Tables and figures\tab 2.19.jpg"/>
              <p:cNvPicPr>
                <a:picLocks noChangeAspect="1" noChangeArrowheads="1"/>
              </p:cNvPicPr>
              <p:nvPr/>
            </p:nvPicPr>
            <p:blipFill>
              <a:blip r:embed="rId3"/>
              <a:srcRect l="80905" t="5785" r="1372" b="86081"/>
              <a:stretch>
                <a:fillRect/>
              </a:stretch>
            </p:blipFill>
            <p:spPr bwMode="auto">
              <a:xfrm>
                <a:off x="4574610" y="1981461"/>
                <a:ext cx="1230312" cy="337218"/>
              </a:xfrm>
              <a:prstGeom prst="rect">
                <a:avLst/>
              </a:prstGeom>
              <a:noFill/>
              <a:ln w="9525">
                <a:noFill/>
                <a:miter lim="800000"/>
                <a:headEnd/>
                <a:tailEnd/>
              </a:ln>
            </p:spPr>
          </p:pic>
          <p:pic>
            <p:nvPicPr>
              <p:cNvPr id="27658" name="Picture 2" descr="I:\Studies\Sepsis\Report\Tables and figures\tab 2.19.jpg"/>
              <p:cNvPicPr>
                <a:picLocks noChangeAspect="1" noChangeArrowheads="1"/>
              </p:cNvPicPr>
              <p:nvPr/>
            </p:nvPicPr>
            <p:blipFill>
              <a:blip r:embed="rId3"/>
              <a:srcRect l="835" t="6223" r="81337" b="86099"/>
              <a:stretch>
                <a:fillRect/>
              </a:stretch>
            </p:blipFill>
            <p:spPr bwMode="auto">
              <a:xfrm>
                <a:off x="3334196" y="1992573"/>
                <a:ext cx="1238249" cy="318428"/>
              </a:xfrm>
              <a:prstGeom prst="rect">
                <a:avLst/>
              </a:prstGeom>
              <a:noFill/>
              <a:ln w="9525">
                <a:noFill/>
                <a:miter lim="800000"/>
                <a:headEnd/>
                <a:tailEnd/>
              </a:ln>
            </p:spPr>
          </p:pic>
        </p:grpSp>
      </p:grpSp>
      <p:sp>
        <p:nvSpPr>
          <p:cNvPr id="27654" name="Slide Number Placeholder 11"/>
          <p:cNvSpPr>
            <a:spLocks noGrp="1"/>
          </p:cNvSpPr>
          <p:nvPr>
            <p:ph type="sldNum" sz="quarter" idx="12"/>
          </p:nvPr>
        </p:nvSpPr>
        <p:spPr>
          <a:noFill/>
        </p:spPr>
        <p:txBody>
          <a:bodyPr/>
          <a:lstStyle/>
          <a:p>
            <a:fld id="{756F03D5-79C1-401B-815F-F6123A509436}" type="slidenum">
              <a:rPr lang="en-US" altLang="en-US" smtClean="0"/>
              <a:pPr/>
              <a:t>25</a:t>
            </a:fld>
            <a:endParaRPr lang="en-US" altLang="en-US"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I:\Studies\Sepsis\Report\Tables and figures\tab 2.20.jpg"/>
          <p:cNvPicPr>
            <a:picLocks noChangeAspect="1" noChangeArrowheads="1"/>
          </p:cNvPicPr>
          <p:nvPr/>
        </p:nvPicPr>
        <p:blipFill>
          <a:blip r:embed="rId3"/>
          <a:srcRect/>
          <a:stretch>
            <a:fillRect/>
          </a:stretch>
        </p:blipFill>
        <p:spPr bwMode="auto">
          <a:xfrm>
            <a:off x="204958" y="2401888"/>
            <a:ext cx="8812924" cy="2378017"/>
          </a:xfrm>
          <a:prstGeom prst="rect">
            <a:avLst/>
          </a:prstGeom>
          <a:noFill/>
          <a:ln w="9525">
            <a:noFill/>
            <a:miter lim="800000"/>
            <a:headEnd/>
            <a:tailEnd/>
          </a:ln>
        </p:spPr>
      </p:pic>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Organisational data</a:t>
            </a:r>
          </a:p>
        </p:txBody>
      </p:sp>
      <p:sp>
        <p:nvSpPr>
          <p:cNvPr id="28676" name="Slide Number Placeholder 4"/>
          <p:cNvSpPr>
            <a:spLocks noGrp="1"/>
          </p:cNvSpPr>
          <p:nvPr>
            <p:ph type="sldNum" sz="quarter" idx="12"/>
          </p:nvPr>
        </p:nvSpPr>
        <p:spPr>
          <a:noFill/>
        </p:spPr>
        <p:txBody>
          <a:bodyPr/>
          <a:lstStyle/>
          <a:p>
            <a:fld id="{2E18DFD1-33D5-4F02-B25E-FE3888922AD7}" type="slidenum">
              <a:rPr lang="en-US" altLang="en-US" smtClean="0"/>
              <a:pPr/>
              <a:t>26</a:t>
            </a:fld>
            <a:endParaRPr lang="en-US" altLang="en-US"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I:\Studies\Sepsis\Report\Tables and figures\tab 2.22.jpg"/>
          <p:cNvPicPr>
            <a:picLocks noChangeAspect="1" noChangeArrowheads="1"/>
          </p:cNvPicPr>
          <p:nvPr/>
        </p:nvPicPr>
        <p:blipFill>
          <a:blip r:embed="rId3"/>
          <a:srcRect r="24989"/>
          <a:stretch>
            <a:fillRect/>
          </a:stretch>
        </p:blipFill>
        <p:spPr bwMode="auto">
          <a:xfrm>
            <a:off x="684213" y="1250950"/>
            <a:ext cx="7710487" cy="4100513"/>
          </a:xfrm>
          <a:prstGeom prst="rect">
            <a:avLst/>
          </a:prstGeom>
          <a:noFill/>
          <a:ln w="9525">
            <a:noFill/>
            <a:miter lim="800000"/>
            <a:headEnd/>
            <a:tailEnd/>
          </a:ln>
        </p:spPr>
      </p:pic>
      <p:sp>
        <p:nvSpPr>
          <p:cNvPr id="29699" name="TextBox 4"/>
          <p:cNvSpPr txBox="1">
            <a:spLocks noChangeArrowheads="1"/>
          </p:cNvSpPr>
          <p:nvPr/>
        </p:nvSpPr>
        <p:spPr bwMode="auto">
          <a:xfrm>
            <a:off x="0" y="5518150"/>
            <a:ext cx="9144000" cy="400050"/>
          </a:xfrm>
          <a:prstGeom prst="rect">
            <a:avLst/>
          </a:prstGeom>
          <a:noFill/>
          <a:ln w="9525">
            <a:noFill/>
            <a:miter lim="800000"/>
            <a:headEnd/>
            <a:tailEnd/>
          </a:ln>
        </p:spPr>
        <p:txBody>
          <a:bodyPr wrap="square">
            <a:spAutoFit/>
          </a:bodyPr>
          <a:lstStyle/>
          <a:p>
            <a:pPr algn="ctr"/>
            <a:r>
              <a:rPr lang="en-GB" altLang="en-US" sz="2000" dirty="0">
                <a:latin typeface="Calibri" pitchFamily="34" charset="0"/>
              </a:rPr>
              <a:t>Hospitals with policy - 94% had time set aside for face-to-face handover</a:t>
            </a:r>
          </a:p>
        </p:txBody>
      </p:sp>
      <p:sp>
        <p:nvSpPr>
          <p:cNvPr id="5"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Organisational data</a:t>
            </a:r>
          </a:p>
        </p:txBody>
      </p:sp>
      <p:sp>
        <p:nvSpPr>
          <p:cNvPr id="29701" name="Slide Number Placeholder 5"/>
          <p:cNvSpPr>
            <a:spLocks noGrp="1"/>
          </p:cNvSpPr>
          <p:nvPr>
            <p:ph type="sldNum" sz="quarter" idx="12"/>
          </p:nvPr>
        </p:nvSpPr>
        <p:spPr>
          <a:noFill/>
        </p:spPr>
        <p:txBody>
          <a:bodyPr/>
          <a:lstStyle/>
          <a:p>
            <a:fld id="{7AA3A774-B4E3-41A2-8CC7-7D6EA08B3968}" type="slidenum">
              <a:rPr lang="en-US" altLang="en-US" smtClean="0"/>
              <a:pPr/>
              <a:t>27</a:t>
            </a:fld>
            <a:endParaRPr lang="en-US" altLang="en-US"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I:\Studies\Sepsis\Report\Tables and figures\tab 2.24.jpg"/>
          <p:cNvPicPr>
            <a:picLocks noChangeAspect="1" noChangeArrowheads="1"/>
          </p:cNvPicPr>
          <p:nvPr/>
        </p:nvPicPr>
        <p:blipFill>
          <a:blip r:embed="rId3"/>
          <a:srcRect/>
          <a:stretch>
            <a:fillRect/>
          </a:stretch>
        </p:blipFill>
        <p:spPr bwMode="auto">
          <a:xfrm>
            <a:off x="1055360" y="1731579"/>
            <a:ext cx="6990057" cy="3849414"/>
          </a:xfrm>
          <a:prstGeom prst="rect">
            <a:avLst/>
          </a:prstGeom>
          <a:noFill/>
          <a:ln w="9525">
            <a:noFill/>
            <a:miter lim="800000"/>
            <a:headEnd/>
            <a:tailEnd/>
          </a:ln>
        </p:spPr>
      </p:pic>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Organisational data</a:t>
            </a:r>
          </a:p>
        </p:txBody>
      </p:sp>
      <p:sp>
        <p:nvSpPr>
          <p:cNvPr id="30724" name="Slide Number Placeholder 4"/>
          <p:cNvSpPr>
            <a:spLocks noGrp="1"/>
          </p:cNvSpPr>
          <p:nvPr>
            <p:ph type="sldNum" sz="quarter" idx="12"/>
          </p:nvPr>
        </p:nvSpPr>
        <p:spPr>
          <a:noFill/>
        </p:spPr>
        <p:txBody>
          <a:bodyPr/>
          <a:lstStyle/>
          <a:p>
            <a:fld id="{0C52FAFC-E7A3-47DA-9E25-8289F4FED0EB}" type="slidenum">
              <a:rPr lang="en-US" altLang="en-US" smtClean="0"/>
              <a:pPr/>
              <a:t>28</a:t>
            </a:fld>
            <a:endParaRPr lang="en-US" altLang="en-US"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I:\Studies\Sepsis\Report\Tables and figures\tab 2.25.jpg"/>
          <p:cNvPicPr>
            <a:picLocks noChangeAspect="1" noChangeArrowheads="1"/>
          </p:cNvPicPr>
          <p:nvPr/>
        </p:nvPicPr>
        <p:blipFill>
          <a:blip r:embed="rId3"/>
          <a:stretch>
            <a:fillRect/>
          </a:stretch>
        </p:blipFill>
        <p:spPr bwMode="auto">
          <a:xfrm>
            <a:off x="123126" y="2423669"/>
            <a:ext cx="8878980" cy="2290213"/>
          </a:xfrm>
          <a:prstGeom prst="rect">
            <a:avLst/>
          </a:prstGeom>
          <a:noFill/>
          <a:ln w="9525">
            <a:noFill/>
            <a:miter lim="800000"/>
            <a:headEnd/>
            <a:tailEnd/>
          </a:ln>
        </p:spPr>
      </p:pic>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Organisational data</a:t>
            </a:r>
          </a:p>
        </p:txBody>
      </p:sp>
      <p:sp>
        <p:nvSpPr>
          <p:cNvPr id="31748" name="Slide Number Placeholder 4"/>
          <p:cNvSpPr>
            <a:spLocks noGrp="1"/>
          </p:cNvSpPr>
          <p:nvPr>
            <p:ph type="sldNum" sz="quarter" idx="12"/>
          </p:nvPr>
        </p:nvSpPr>
        <p:spPr>
          <a:noFill/>
        </p:spPr>
        <p:txBody>
          <a:bodyPr/>
          <a:lstStyle/>
          <a:p>
            <a:fld id="{C5BFC5A3-9297-4BBF-BB00-2BD56701221E}" type="slidenum">
              <a:rPr lang="en-US" altLang="en-US" smtClean="0"/>
              <a:pPr/>
              <a:t>29</a:t>
            </a:fld>
            <a:endParaRPr lang="en-US" altLang="en-US"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1508125" y="212725"/>
            <a:ext cx="184150" cy="457200"/>
          </a:xfrm>
          <a:prstGeom prst="rect">
            <a:avLst/>
          </a:prstGeom>
          <a:noFill/>
          <a:ln w="9525">
            <a:noFill/>
            <a:miter lim="800000"/>
            <a:headEnd/>
            <a:tailEnd/>
          </a:ln>
        </p:spPr>
        <p:txBody>
          <a:bodyPr wrap="none">
            <a:spAutoFit/>
          </a:bodyPr>
          <a:lstStyle/>
          <a:p>
            <a:endParaRPr lang="en-US" altLang="en-US" dirty="0"/>
          </a:p>
        </p:txBody>
      </p:sp>
      <p:sp>
        <p:nvSpPr>
          <p:cNvPr id="4099" name="Title 4"/>
          <p:cNvSpPr>
            <a:spLocks noGrp="1"/>
          </p:cNvSpPr>
          <p:nvPr>
            <p:ph type="title"/>
          </p:nvPr>
        </p:nvSpPr>
        <p:spPr>
          <a:xfrm>
            <a:off x="0" y="0"/>
            <a:ext cx="9144000" cy="1052513"/>
          </a:xfrm>
          <a:solidFill>
            <a:srgbClr val="2880A8"/>
          </a:solidFill>
        </p:spPr>
        <p:txBody>
          <a:bodyPr/>
          <a:lstStyle/>
          <a:p>
            <a:pPr>
              <a:defRPr/>
            </a:pPr>
            <a:r>
              <a:rPr lang="en-GB" dirty="0" smtClean="0">
                <a:solidFill>
                  <a:schemeClr val="bg1"/>
                </a:solidFill>
                <a:latin typeface="+mj-lt"/>
                <a:ea typeface="ＭＳ Ｐゴシック" pitchFamily="-84" charset="-128"/>
                <a:cs typeface="Arial" charset="0"/>
              </a:rPr>
              <a:t>Study Advisory Group</a:t>
            </a:r>
          </a:p>
        </p:txBody>
      </p:sp>
      <p:sp>
        <p:nvSpPr>
          <p:cNvPr id="5124" name="Content Placeholder 5"/>
          <p:cNvSpPr>
            <a:spLocks noGrp="1"/>
          </p:cNvSpPr>
          <p:nvPr>
            <p:ph idx="1"/>
          </p:nvPr>
        </p:nvSpPr>
        <p:spPr>
          <a:xfrm>
            <a:off x="736491" y="1575333"/>
            <a:ext cx="7772400" cy="4722886"/>
          </a:xfrm>
        </p:spPr>
        <p:txBody>
          <a:bodyPr/>
          <a:lstStyle/>
          <a:p>
            <a:pPr>
              <a:buSzPct val="75000"/>
            </a:pPr>
            <a:r>
              <a:rPr lang="en-GB" altLang="en-US" dirty="0" smtClean="0">
                <a:ea typeface="ＭＳ Ｐゴシック" pitchFamily="34" charset="-128"/>
              </a:rPr>
              <a:t>Study proposal</a:t>
            </a:r>
          </a:p>
          <a:p>
            <a:pPr>
              <a:buSzPct val="75000"/>
            </a:pPr>
            <a:endParaRPr lang="en-GB" altLang="en-US" sz="1200" dirty="0" smtClean="0">
              <a:ea typeface="ＭＳ Ｐゴシック" pitchFamily="34" charset="-128"/>
            </a:endParaRPr>
          </a:p>
          <a:p>
            <a:pPr>
              <a:buSzPct val="75000"/>
            </a:pPr>
            <a:r>
              <a:rPr lang="en-GB" altLang="en-US" dirty="0" smtClean="0">
                <a:ea typeface="ＭＳ Ｐゴシック" pitchFamily="34" charset="-128"/>
              </a:rPr>
              <a:t>Study Advisory Group</a:t>
            </a:r>
          </a:p>
          <a:p>
            <a:pPr lvl="1">
              <a:buSzPct val="75000"/>
            </a:pPr>
            <a:r>
              <a:rPr lang="en-GB" altLang="en-US" dirty="0" smtClean="0">
                <a:ea typeface="ＭＳ Ｐゴシック" pitchFamily="34" charset="-128"/>
              </a:rPr>
              <a:t>Study design: key themes, method, questionnaire</a:t>
            </a:r>
          </a:p>
          <a:p>
            <a:pPr lvl="2">
              <a:buSzPct val="75000"/>
            </a:pPr>
            <a:r>
              <a:rPr lang="en-GB" altLang="en-US" sz="1800" dirty="0" smtClean="0">
                <a:ea typeface="ＭＳ Ｐゴシック" pitchFamily="34" charset="-128"/>
              </a:rPr>
              <a:t>Acute medicine</a:t>
            </a:r>
          </a:p>
          <a:p>
            <a:pPr lvl="2">
              <a:buSzPct val="75000"/>
            </a:pPr>
            <a:r>
              <a:rPr lang="en-GB" altLang="en-US" sz="1800" dirty="0" smtClean="0">
                <a:ea typeface="ＭＳ Ｐゴシック" pitchFamily="34" charset="-128"/>
              </a:rPr>
              <a:t>Emergency medicine</a:t>
            </a:r>
          </a:p>
          <a:p>
            <a:pPr lvl="2">
              <a:buSzPct val="75000"/>
            </a:pPr>
            <a:r>
              <a:rPr lang="en-GB" altLang="en-US" sz="1800" dirty="0" smtClean="0">
                <a:ea typeface="ＭＳ Ｐゴシック" pitchFamily="34" charset="-128"/>
              </a:rPr>
              <a:t>General practice</a:t>
            </a:r>
          </a:p>
          <a:p>
            <a:pPr lvl="2">
              <a:buSzPct val="75000"/>
            </a:pPr>
            <a:r>
              <a:rPr lang="en-GB" altLang="en-US" sz="1800" dirty="0" smtClean="0">
                <a:ea typeface="ＭＳ Ｐゴシック" pitchFamily="34" charset="-128"/>
              </a:rPr>
              <a:t>Surgery</a:t>
            </a:r>
          </a:p>
          <a:p>
            <a:pPr lvl="2">
              <a:buSzPct val="75000"/>
            </a:pPr>
            <a:r>
              <a:rPr lang="en-GB" altLang="en-US" sz="1800" dirty="0" smtClean="0">
                <a:ea typeface="ＭＳ Ｐゴシック" pitchFamily="34" charset="-128"/>
              </a:rPr>
              <a:t>Intensive care medicine</a:t>
            </a:r>
          </a:p>
          <a:p>
            <a:pPr lvl="2">
              <a:buSzPct val="75000"/>
            </a:pPr>
            <a:r>
              <a:rPr lang="en-GB" altLang="en-US" sz="1800" dirty="0" smtClean="0">
                <a:ea typeface="ＭＳ Ｐゴシック" pitchFamily="34" charset="-128"/>
              </a:rPr>
              <a:t>Microbiology</a:t>
            </a:r>
          </a:p>
          <a:p>
            <a:pPr lvl="2">
              <a:buSzPct val="75000"/>
            </a:pPr>
            <a:r>
              <a:rPr lang="en-GB" altLang="en-US" sz="1800" dirty="0" smtClean="0">
                <a:ea typeface="ＭＳ Ｐゴシック" pitchFamily="34" charset="-128"/>
              </a:rPr>
              <a:t>Pathology</a:t>
            </a:r>
          </a:p>
          <a:p>
            <a:pPr lvl="2">
              <a:buSzPct val="75000"/>
            </a:pPr>
            <a:r>
              <a:rPr lang="en-GB" altLang="en-US" sz="1800" dirty="0" smtClean="0">
                <a:ea typeface="ＭＳ Ｐゴシック" pitchFamily="34" charset="-128"/>
              </a:rPr>
              <a:t>Nursing, critical care outreach</a:t>
            </a:r>
          </a:p>
          <a:p>
            <a:pPr lvl="2">
              <a:buSzPct val="75000"/>
            </a:pPr>
            <a:r>
              <a:rPr lang="en-GB" altLang="en-US" sz="1800" dirty="0" smtClean="0">
                <a:ea typeface="ＭＳ Ｐゴシック" pitchFamily="34" charset="-128"/>
              </a:rPr>
              <a:t>Patient representative</a:t>
            </a:r>
            <a:endParaRPr lang="en-GB" altLang="en-US" sz="1400" dirty="0" smtClean="0">
              <a:ea typeface="ＭＳ Ｐゴシック" pitchFamily="34" charset="-128"/>
            </a:endParaRPr>
          </a:p>
          <a:p>
            <a:pPr>
              <a:buFontTx/>
              <a:buNone/>
            </a:pPr>
            <a:r>
              <a:rPr lang="en-GB" altLang="en-US" sz="2000" dirty="0" smtClean="0">
                <a:ea typeface="ＭＳ Ｐゴシック" pitchFamily="34" charset="-128"/>
              </a:rPr>
              <a:t> </a:t>
            </a:r>
            <a:endParaRPr lang="en-GB" altLang="en-US" sz="1400" dirty="0" smtClean="0">
              <a:ea typeface="ＭＳ Ｐゴシック" pitchFamily="34" charset="-128"/>
            </a:endParaRPr>
          </a:p>
          <a:p>
            <a:endParaRPr lang="en-GB" altLang="en-US" sz="1200" dirty="0" smtClean="0">
              <a:ea typeface="ＭＳ Ｐゴシック" pitchFamily="34" charset="-128"/>
            </a:endParaRPr>
          </a:p>
          <a:p>
            <a:endParaRPr lang="en-GB" altLang="en-US" sz="2400" dirty="0" smtClean="0">
              <a:latin typeface="Arial" charset="0"/>
              <a:ea typeface="ＭＳ Ｐゴシック" pitchFamily="34" charset="-128"/>
              <a:cs typeface="Arial" charset="0"/>
            </a:endParaRPr>
          </a:p>
          <a:p>
            <a:endParaRPr lang="en-GB" altLang="en-US" sz="2000" dirty="0" smtClean="0">
              <a:latin typeface="Arial" charset="0"/>
              <a:ea typeface="ＭＳ Ｐゴシック" pitchFamily="34" charset="-128"/>
              <a:cs typeface="Arial" charset="0"/>
            </a:endParaRPr>
          </a:p>
          <a:p>
            <a:endParaRPr lang="en-GB" altLang="en-US" sz="2400" dirty="0" smtClean="0">
              <a:latin typeface="Arial" charset="0"/>
              <a:ea typeface="ＭＳ Ｐゴシック" pitchFamily="34" charset="-128"/>
              <a:cs typeface="Arial" charset="0"/>
            </a:endParaRPr>
          </a:p>
        </p:txBody>
      </p:sp>
      <p:sp>
        <p:nvSpPr>
          <p:cNvPr id="5125" name="Slide Number Placeholder 4"/>
          <p:cNvSpPr>
            <a:spLocks noGrp="1"/>
          </p:cNvSpPr>
          <p:nvPr>
            <p:ph type="sldNum" sz="quarter" idx="12"/>
          </p:nvPr>
        </p:nvSpPr>
        <p:spPr>
          <a:noFill/>
        </p:spPr>
        <p:txBody>
          <a:bodyPr/>
          <a:lstStyle/>
          <a:p>
            <a:fld id="{03AA366E-9708-4F69-8D5A-6599D1B4BDCF}" type="slidenum">
              <a:rPr lang="en-US" altLang="en-US" smtClean="0"/>
              <a:pPr/>
              <a:t>3</a:t>
            </a:fld>
            <a:endParaRPr lang="en-US" altLang="en-US"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I:\Studies\Sepsis\Report\Tables and figures\fig 2.2.jpg"/>
          <p:cNvPicPr>
            <a:picLocks noChangeAspect="1" noChangeArrowheads="1"/>
          </p:cNvPicPr>
          <p:nvPr/>
        </p:nvPicPr>
        <p:blipFill>
          <a:blip r:embed="rId3"/>
          <a:srcRect/>
          <a:stretch>
            <a:fillRect/>
          </a:stretch>
        </p:blipFill>
        <p:spPr bwMode="auto">
          <a:xfrm>
            <a:off x="1210268" y="1365250"/>
            <a:ext cx="7059796" cy="4136916"/>
          </a:xfrm>
          <a:prstGeom prst="rect">
            <a:avLst/>
          </a:prstGeom>
          <a:noFill/>
          <a:ln w="9525">
            <a:noFill/>
            <a:miter lim="800000"/>
            <a:headEnd/>
            <a:tailEnd/>
          </a:ln>
        </p:spPr>
      </p:pic>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Organisational data</a:t>
            </a:r>
          </a:p>
        </p:txBody>
      </p:sp>
      <p:sp>
        <p:nvSpPr>
          <p:cNvPr id="5" name="TextBox 4"/>
          <p:cNvSpPr txBox="1"/>
          <p:nvPr/>
        </p:nvSpPr>
        <p:spPr>
          <a:xfrm>
            <a:off x="0" y="5669182"/>
            <a:ext cx="9144000" cy="400050"/>
          </a:xfrm>
          <a:prstGeom prst="rect">
            <a:avLst/>
          </a:prstGeom>
          <a:noFill/>
        </p:spPr>
        <p:txBody>
          <a:bodyPr wrap="square">
            <a:spAutoFit/>
          </a:bodyPr>
          <a:lstStyle/>
          <a:p>
            <a:pPr algn="ctr">
              <a:defRPr/>
            </a:pPr>
            <a:r>
              <a:rPr lang="en-GB" sz="2000" dirty="0" smtClean="0">
                <a:latin typeface="+mj-lt"/>
                <a:ea typeface="ＭＳ Ｐゴシック" pitchFamily="-84" charset="-128"/>
              </a:rPr>
              <a:t>199/223 </a:t>
            </a:r>
            <a:r>
              <a:rPr lang="en-GB" sz="2000" dirty="0">
                <a:latin typeface="+mj-lt"/>
                <a:ea typeface="ＭＳ Ｐゴシック" pitchFamily="-84" charset="-128"/>
              </a:rPr>
              <a:t>(89%) hospitals with critical care have a CCOT</a:t>
            </a:r>
          </a:p>
        </p:txBody>
      </p:sp>
      <p:sp>
        <p:nvSpPr>
          <p:cNvPr id="32773" name="Slide Number Placeholder 5"/>
          <p:cNvSpPr>
            <a:spLocks noGrp="1"/>
          </p:cNvSpPr>
          <p:nvPr>
            <p:ph type="sldNum" sz="quarter" idx="12"/>
          </p:nvPr>
        </p:nvSpPr>
        <p:spPr>
          <a:noFill/>
        </p:spPr>
        <p:txBody>
          <a:bodyPr/>
          <a:lstStyle/>
          <a:p>
            <a:fld id="{33EBC969-B3BD-4256-B66E-83E5248DDBDA}" type="slidenum">
              <a:rPr lang="en-US" altLang="en-US" smtClean="0"/>
              <a:pPr/>
              <a:t>30</a:t>
            </a:fld>
            <a:endParaRPr lang="en-US" altLang="en-US"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4825" y="4238625"/>
            <a:ext cx="3952875" cy="1200150"/>
          </a:xfrm>
          <a:prstGeom prst="rect">
            <a:avLst/>
          </a:prstGeom>
          <a:noFill/>
        </p:spPr>
        <p:txBody>
          <a:bodyPr>
            <a:spAutoFit/>
          </a:bodyPr>
          <a:lstStyle/>
          <a:p>
            <a:pPr>
              <a:defRPr/>
            </a:pPr>
            <a:r>
              <a:rPr lang="en-US" sz="3600" dirty="0">
                <a:latin typeface="+mj-lt"/>
              </a:rPr>
              <a:t>44.2% of hospitals had CCOT</a:t>
            </a:r>
            <a:endParaRPr lang="en-GB" sz="3600" dirty="0">
              <a:latin typeface="+mj-l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I:\Studies\Sepsis\Report\Tables and figures\tab 2.29.jpg"/>
          <p:cNvPicPr>
            <a:picLocks noChangeAspect="1" noChangeArrowheads="1"/>
          </p:cNvPicPr>
          <p:nvPr/>
        </p:nvPicPr>
        <p:blipFill>
          <a:blip r:embed="rId3"/>
          <a:srcRect/>
          <a:stretch>
            <a:fillRect/>
          </a:stretch>
        </p:blipFill>
        <p:spPr bwMode="auto">
          <a:xfrm>
            <a:off x="1814513" y="1114425"/>
            <a:ext cx="5394325" cy="5375275"/>
          </a:xfrm>
          <a:prstGeom prst="rect">
            <a:avLst/>
          </a:prstGeom>
          <a:noFill/>
          <a:ln w="9525">
            <a:noFill/>
            <a:miter lim="800000"/>
            <a:headEnd/>
            <a:tailEnd/>
          </a:ln>
        </p:spPr>
      </p:pic>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Organisational data</a:t>
            </a:r>
          </a:p>
        </p:txBody>
      </p:sp>
      <p:sp>
        <p:nvSpPr>
          <p:cNvPr id="34820" name="Slide Number Placeholder 4"/>
          <p:cNvSpPr>
            <a:spLocks noGrp="1"/>
          </p:cNvSpPr>
          <p:nvPr>
            <p:ph type="sldNum" sz="quarter" idx="12"/>
          </p:nvPr>
        </p:nvSpPr>
        <p:spPr>
          <a:noFill/>
        </p:spPr>
        <p:txBody>
          <a:bodyPr/>
          <a:lstStyle/>
          <a:p>
            <a:fld id="{04E0E01F-5150-444C-AA3E-7D7BB7C2ADCA}" type="slidenum">
              <a:rPr lang="en-US" altLang="en-US" smtClean="0"/>
              <a:pPr/>
              <a:t>32</a:t>
            </a:fld>
            <a:endParaRPr lang="en-US" altLang="en-US"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I:\Studies\Sepsis\Report\Tables and figures\tab 2.31.jpg"/>
          <p:cNvPicPr>
            <a:picLocks noChangeAspect="1" noChangeArrowheads="1"/>
          </p:cNvPicPr>
          <p:nvPr/>
        </p:nvPicPr>
        <p:blipFill>
          <a:blip r:embed="rId3"/>
          <a:srcRect/>
          <a:stretch>
            <a:fillRect/>
          </a:stretch>
        </p:blipFill>
        <p:spPr bwMode="auto">
          <a:xfrm>
            <a:off x="233363" y="1776413"/>
            <a:ext cx="8740775" cy="3486150"/>
          </a:xfrm>
          <a:prstGeom prst="rect">
            <a:avLst/>
          </a:prstGeom>
          <a:noFill/>
          <a:ln w="9525">
            <a:noFill/>
            <a:miter lim="800000"/>
            <a:headEnd/>
            <a:tailEnd/>
          </a:ln>
        </p:spPr>
      </p:pic>
      <p:sp>
        <p:nvSpPr>
          <p:cNvPr id="6"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Organisational data</a:t>
            </a:r>
          </a:p>
        </p:txBody>
      </p:sp>
      <p:sp>
        <p:nvSpPr>
          <p:cNvPr id="7" name="TextBox 6"/>
          <p:cNvSpPr txBox="1"/>
          <p:nvPr/>
        </p:nvSpPr>
        <p:spPr>
          <a:xfrm>
            <a:off x="1" y="5595938"/>
            <a:ext cx="9144000" cy="400050"/>
          </a:xfrm>
          <a:prstGeom prst="rect">
            <a:avLst/>
          </a:prstGeom>
          <a:noFill/>
        </p:spPr>
        <p:txBody>
          <a:bodyPr wrap="square">
            <a:spAutoFit/>
          </a:bodyPr>
          <a:lstStyle/>
          <a:p>
            <a:pPr algn="ctr">
              <a:defRPr/>
            </a:pPr>
            <a:r>
              <a:rPr lang="en-GB" sz="2000" dirty="0">
                <a:latin typeface="+mj-lt"/>
                <a:ea typeface="ＭＳ Ｐゴシック" pitchFamily="-84" charset="-128"/>
              </a:rPr>
              <a:t> Sepsis nurse in 11%</a:t>
            </a:r>
          </a:p>
        </p:txBody>
      </p:sp>
      <p:sp>
        <p:nvSpPr>
          <p:cNvPr id="35845" name="Slide Number Placeholder 4"/>
          <p:cNvSpPr>
            <a:spLocks noGrp="1"/>
          </p:cNvSpPr>
          <p:nvPr>
            <p:ph type="sldNum" sz="quarter" idx="12"/>
          </p:nvPr>
        </p:nvSpPr>
        <p:spPr>
          <a:noFill/>
        </p:spPr>
        <p:txBody>
          <a:bodyPr/>
          <a:lstStyle/>
          <a:p>
            <a:fld id="{D6A7249E-739D-48D9-B0E6-B637C69C7191}" type="slidenum">
              <a:rPr lang="en-US" altLang="en-US" smtClean="0"/>
              <a:pPr/>
              <a:t>33</a:t>
            </a:fld>
            <a:endParaRPr lang="en-US" altLang="en-US"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I:\Studies\Sepsis\Report\Tables and figures\tab 2.33.jpg"/>
          <p:cNvPicPr>
            <a:picLocks noChangeAspect="1" noChangeArrowheads="1"/>
          </p:cNvPicPr>
          <p:nvPr/>
        </p:nvPicPr>
        <p:blipFill>
          <a:blip r:embed="rId3"/>
          <a:srcRect r="24886"/>
          <a:stretch>
            <a:fillRect/>
          </a:stretch>
        </p:blipFill>
        <p:spPr bwMode="auto">
          <a:xfrm>
            <a:off x="630238" y="1728788"/>
            <a:ext cx="7974012" cy="4237037"/>
          </a:xfrm>
          <a:prstGeom prst="rect">
            <a:avLst/>
          </a:prstGeom>
          <a:noFill/>
          <a:ln w="9525">
            <a:noFill/>
            <a:miter lim="800000"/>
            <a:headEnd/>
            <a:tailEnd/>
          </a:ln>
        </p:spPr>
      </p:pic>
      <p:sp>
        <p:nvSpPr>
          <p:cNvPr id="5"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Organisational data</a:t>
            </a:r>
          </a:p>
        </p:txBody>
      </p:sp>
      <p:sp>
        <p:nvSpPr>
          <p:cNvPr id="36868" name="Slide Number Placeholder 3"/>
          <p:cNvSpPr>
            <a:spLocks noGrp="1"/>
          </p:cNvSpPr>
          <p:nvPr>
            <p:ph type="sldNum" sz="quarter" idx="12"/>
          </p:nvPr>
        </p:nvSpPr>
        <p:spPr>
          <a:noFill/>
        </p:spPr>
        <p:txBody>
          <a:bodyPr/>
          <a:lstStyle/>
          <a:p>
            <a:fld id="{53A8BD20-DAF7-47A9-92C7-964D61BAA3AE}" type="slidenum">
              <a:rPr lang="en-US" altLang="en-US" smtClean="0"/>
              <a:pPr/>
              <a:t>34</a:t>
            </a:fld>
            <a:endParaRPr lang="en-US" altLang="en-US"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I:\Studies\Sepsis\Report\Tables and figures\tab 2.35.jpg"/>
          <p:cNvPicPr>
            <a:picLocks noChangeAspect="1" noChangeArrowheads="1"/>
          </p:cNvPicPr>
          <p:nvPr/>
        </p:nvPicPr>
        <p:blipFill>
          <a:blip r:embed="rId3"/>
          <a:srcRect/>
          <a:stretch>
            <a:fillRect/>
          </a:stretch>
        </p:blipFill>
        <p:spPr bwMode="auto">
          <a:xfrm>
            <a:off x="295275" y="2566988"/>
            <a:ext cx="8636000" cy="2422525"/>
          </a:xfrm>
          <a:prstGeom prst="rect">
            <a:avLst/>
          </a:prstGeom>
          <a:noFill/>
          <a:ln w="9525">
            <a:noFill/>
            <a:miter lim="800000"/>
            <a:headEnd/>
            <a:tailEnd/>
          </a:ln>
        </p:spPr>
      </p:pic>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Organisational data</a:t>
            </a:r>
          </a:p>
        </p:txBody>
      </p:sp>
      <p:sp>
        <p:nvSpPr>
          <p:cNvPr id="37892" name="Slide Number Placeholder 4"/>
          <p:cNvSpPr>
            <a:spLocks noGrp="1"/>
          </p:cNvSpPr>
          <p:nvPr>
            <p:ph type="sldNum" sz="quarter" idx="12"/>
          </p:nvPr>
        </p:nvSpPr>
        <p:spPr>
          <a:noFill/>
        </p:spPr>
        <p:txBody>
          <a:bodyPr/>
          <a:lstStyle/>
          <a:p>
            <a:fld id="{342B2CFF-7721-4AD1-879A-AD0CAEB85D90}" type="slidenum">
              <a:rPr lang="en-US" altLang="en-US" smtClean="0"/>
              <a:pPr/>
              <a:t>35</a:t>
            </a:fld>
            <a:endParaRPr lang="en-US" altLang="en-US"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I:\Studies\Sepsis\Report\Tables and figures\tab 2.36.jpg"/>
          <p:cNvPicPr>
            <a:picLocks noChangeAspect="1" noChangeArrowheads="1"/>
          </p:cNvPicPr>
          <p:nvPr/>
        </p:nvPicPr>
        <p:blipFill>
          <a:blip r:embed="rId3"/>
          <a:srcRect/>
          <a:stretch>
            <a:fillRect/>
          </a:stretch>
        </p:blipFill>
        <p:spPr bwMode="auto">
          <a:xfrm>
            <a:off x="158750" y="2773363"/>
            <a:ext cx="8861425" cy="1968500"/>
          </a:xfrm>
          <a:prstGeom prst="rect">
            <a:avLst/>
          </a:prstGeom>
          <a:noFill/>
          <a:ln w="9525">
            <a:noFill/>
            <a:miter lim="800000"/>
            <a:headEnd/>
            <a:tailEnd/>
          </a:ln>
        </p:spPr>
      </p:pic>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Organisational data</a:t>
            </a:r>
          </a:p>
        </p:txBody>
      </p:sp>
      <p:sp>
        <p:nvSpPr>
          <p:cNvPr id="38916" name="Slide Number Placeholder 4"/>
          <p:cNvSpPr>
            <a:spLocks noGrp="1"/>
          </p:cNvSpPr>
          <p:nvPr>
            <p:ph type="sldNum" sz="quarter" idx="12"/>
          </p:nvPr>
        </p:nvSpPr>
        <p:spPr>
          <a:noFill/>
        </p:spPr>
        <p:txBody>
          <a:bodyPr/>
          <a:lstStyle/>
          <a:p>
            <a:fld id="{1E5803E2-5C1F-45F5-9262-193094B86AC8}" type="slidenum">
              <a:rPr lang="en-US" altLang="en-US" smtClean="0"/>
              <a:pPr/>
              <a:t>36</a:t>
            </a:fld>
            <a:endParaRPr lang="en-US" altLang="en-US"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Sepsis slide art 2.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3500438" y="2963863"/>
            <a:ext cx="4160837" cy="1200329"/>
          </a:xfrm>
          <a:prstGeom prst="rect">
            <a:avLst/>
          </a:prstGeom>
          <a:noFill/>
        </p:spPr>
        <p:txBody>
          <a:bodyPr>
            <a:spAutoFit/>
          </a:bodyPr>
          <a:lstStyle/>
          <a:p>
            <a:pPr>
              <a:defRPr/>
            </a:pPr>
            <a:r>
              <a:rPr lang="en-GB" sz="3600" dirty="0">
                <a:latin typeface="+mn-lt"/>
                <a:ea typeface="ＭＳ Ｐゴシック" pitchFamily="-84" charset="-128"/>
              </a:rPr>
              <a:t>Pre hospital care</a:t>
            </a:r>
          </a:p>
          <a:p>
            <a:pPr>
              <a:defRPr/>
            </a:pPr>
            <a:r>
              <a:rPr lang="en-GB" sz="3600" dirty="0" smtClean="0">
                <a:latin typeface="+mn-lt"/>
                <a:ea typeface="ＭＳ Ｐゴシック" pitchFamily="-84" charset="-128"/>
              </a:rPr>
              <a:t>Vivek </a:t>
            </a:r>
            <a:r>
              <a:rPr lang="en-GB" sz="3600" dirty="0">
                <a:latin typeface="+mn-lt"/>
                <a:ea typeface="ＭＳ Ｐゴシック" pitchFamily="-84" charset="-128"/>
              </a:rPr>
              <a:t>Srivastava</a:t>
            </a:r>
          </a:p>
        </p:txBody>
      </p:sp>
      <p:sp>
        <p:nvSpPr>
          <p:cNvPr id="39940" name="Slide Number Placeholder 3"/>
          <p:cNvSpPr>
            <a:spLocks noGrp="1"/>
          </p:cNvSpPr>
          <p:nvPr>
            <p:ph type="sldNum" sz="quarter" idx="12"/>
          </p:nvPr>
        </p:nvSpPr>
        <p:spPr>
          <a:noFill/>
        </p:spPr>
        <p:txBody>
          <a:bodyPr/>
          <a:lstStyle/>
          <a:p>
            <a:fld id="{DA27AEF1-57E0-4D3C-8275-4CE870CCB9E6}" type="slidenum">
              <a:rPr lang="en-US" altLang="en-US" smtClean="0"/>
              <a:pPr/>
              <a:t>37</a:t>
            </a:fld>
            <a:endParaRPr lang="en-US" altLang="en-US"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I:\Studies\Sepsis\Report\Tables and figures\tab 3.5.jpg"/>
          <p:cNvPicPr>
            <a:picLocks noChangeAspect="1" noChangeArrowheads="1"/>
          </p:cNvPicPr>
          <p:nvPr/>
        </p:nvPicPr>
        <p:blipFill>
          <a:blip r:embed="rId3"/>
          <a:srcRect/>
          <a:stretch>
            <a:fillRect/>
          </a:stretch>
        </p:blipFill>
        <p:spPr bwMode="auto">
          <a:xfrm>
            <a:off x="2324100" y="1092200"/>
            <a:ext cx="4346575" cy="5765800"/>
          </a:xfrm>
          <a:prstGeom prst="rect">
            <a:avLst/>
          </a:prstGeom>
          <a:noFill/>
          <a:ln w="9525">
            <a:noFill/>
            <a:miter lim="800000"/>
            <a:headEnd/>
            <a:tailEnd/>
          </a:ln>
        </p:spPr>
      </p:pic>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Pre hospital care</a:t>
            </a:r>
          </a:p>
        </p:txBody>
      </p:sp>
      <p:sp>
        <p:nvSpPr>
          <p:cNvPr id="40964" name="Slide Number Placeholder 4"/>
          <p:cNvSpPr>
            <a:spLocks noGrp="1"/>
          </p:cNvSpPr>
          <p:nvPr>
            <p:ph type="sldNum" sz="quarter" idx="12"/>
          </p:nvPr>
        </p:nvSpPr>
        <p:spPr>
          <a:noFill/>
        </p:spPr>
        <p:txBody>
          <a:bodyPr/>
          <a:lstStyle/>
          <a:p>
            <a:fld id="{5F9F8178-1E52-4A7F-BE00-D22132F9539C}" type="slidenum">
              <a:rPr lang="en-US" altLang="en-US" smtClean="0"/>
              <a:pPr/>
              <a:t>38</a:t>
            </a:fld>
            <a:endParaRPr lang="en-US" altLang="en-US"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4"/>
          <p:cNvSpPr>
            <a:spLocks noGrp="1"/>
          </p:cNvSpPr>
          <p:nvPr>
            <p:ph sz="half" idx="1"/>
          </p:nvPr>
        </p:nvSpPr>
        <p:spPr>
          <a:xfrm>
            <a:off x="717332" y="1855072"/>
            <a:ext cx="7827578" cy="4114800"/>
          </a:xfrm>
        </p:spPr>
        <p:txBody>
          <a:bodyPr/>
          <a:lstStyle/>
          <a:p>
            <a:pPr marL="342900" lvl="1" indent="-342900">
              <a:spcBef>
                <a:spcPts val="0"/>
              </a:spcBef>
              <a:buSzPct val="75000"/>
              <a:buFontTx/>
              <a:buChar char="•"/>
            </a:pPr>
            <a:r>
              <a:rPr lang="en-GB" altLang="en-US" sz="2800" dirty="0" smtClean="0">
                <a:ea typeface="ＭＳ Ｐゴシック" pitchFamily="34" charset="-128"/>
              </a:rPr>
              <a:t>129 hospital notes had details of GP consultation</a:t>
            </a:r>
          </a:p>
          <a:p>
            <a:pPr>
              <a:spcBef>
                <a:spcPts val="0"/>
              </a:spcBef>
              <a:buSzPct val="75000"/>
            </a:pPr>
            <a:endParaRPr lang="en-GB" altLang="en-US" sz="800" dirty="0" smtClean="0">
              <a:ea typeface="ＭＳ Ｐゴシック" pitchFamily="34" charset="-128"/>
            </a:endParaRPr>
          </a:p>
          <a:p>
            <a:pPr>
              <a:spcBef>
                <a:spcPts val="0"/>
              </a:spcBef>
              <a:buSzPct val="75000"/>
            </a:pPr>
            <a:endParaRPr lang="en-GB" altLang="en-US" sz="800" dirty="0" smtClean="0">
              <a:ea typeface="ＭＳ Ｐゴシック" pitchFamily="34" charset="-128"/>
            </a:endParaRPr>
          </a:p>
          <a:p>
            <a:pPr>
              <a:spcBef>
                <a:spcPts val="0"/>
              </a:spcBef>
              <a:buSzPct val="75000"/>
            </a:pPr>
            <a:r>
              <a:rPr lang="en-GB" altLang="en-US" dirty="0" smtClean="0">
                <a:ea typeface="ＭＳ Ｐゴシック" pitchFamily="34" charset="-128"/>
              </a:rPr>
              <a:t>Named GP contacted requesting their notes from the last 3 contacts before admission</a:t>
            </a:r>
          </a:p>
          <a:p>
            <a:pPr>
              <a:spcBef>
                <a:spcPts val="0"/>
              </a:spcBef>
              <a:buSzPct val="75000"/>
            </a:pPr>
            <a:endParaRPr lang="en-GB" altLang="en-US" sz="800" dirty="0" smtClean="0">
              <a:ea typeface="ＭＳ Ｐゴシック" pitchFamily="34" charset="-128"/>
            </a:endParaRPr>
          </a:p>
          <a:p>
            <a:pPr>
              <a:spcBef>
                <a:spcPts val="0"/>
              </a:spcBef>
              <a:buSzPct val="75000"/>
            </a:pPr>
            <a:endParaRPr lang="en-GB" altLang="en-US" sz="800" dirty="0" smtClean="0">
              <a:ea typeface="ＭＳ Ｐゴシック" pitchFamily="34" charset="-128"/>
            </a:endParaRPr>
          </a:p>
          <a:p>
            <a:pPr>
              <a:spcBef>
                <a:spcPts val="0"/>
              </a:spcBef>
              <a:buSzPct val="75000"/>
            </a:pPr>
            <a:r>
              <a:rPr lang="en-GB" altLang="en-US" dirty="0" smtClean="0">
                <a:ea typeface="ＭＳ Ｐゴシック" pitchFamily="34" charset="-128"/>
              </a:rPr>
              <a:t>60 sets of notes returned</a:t>
            </a:r>
          </a:p>
          <a:p>
            <a:pPr>
              <a:spcBef>
                <a:spcPts val="0"/>
              </a:spcBef>
              <a:buSzPct val="75000"/>
            </a:pPr>
            <a:endParaRPr lang="en-GB" altLang="en-US" sz="800" dirty="0" smtClean="0">
              <a:ea typeface="ＭＳ Ｐゴシック" pitchFamily="34" charset="-128"/>
            </a:endParaRPr>
          </a:p>
          <a:p>
            <a:pPr>
              <a:spcBef>
                <a:spcPts val="0"/>
              </a:spcBef>
              <a:buSzPct val="75000"/>
            </a:pPr>
            <a:endParaRPr lang="en-GB" altLang="en-US" sz="800" dirty="0" smtClean="0">
              <a:ea typeface="ＭＳ Ｐゴシック" pitchFamily="34" charset="-128"/>
            </a:endParaRPr>
          </a:p>
          <a:p>
            <a:pPr>
              <a:spcBef>
                <a:spcPts val="0"/>
              </a:spcBef>
              <a:buSzPct val="75000"/>
            </a:pPr>
            <a:r>
              <a:rPr lang="en-GB" altLang="en-US" dirty="0" smtClean="0">
                <a:ea typeface="ＭＳ Ｐゴシック" pitchFamily="34" charset="-128"/>
              </a:rPr>
              <a:t>54 suitable for review</a:t>
            </a:r>
          </a:p>
          <a:p>
            <a:pPr>
              <a:spcBef>
                <a:spcPts val="0"/>
              </a:spcBef>
              <a:buSzPct val="75000"/>
            </a:pPr>
            <a:endParaRPr lang="en-GB" altLang="en-US" sz="800" dirty="0" smtClean="0">
              <a:ea typeface="ＭＳ Ｐゴシック" pitchFamily="34" charset="-128"/>
            </a:endParaRPr>
          </a:p>
          <a:p>
            <a:pPr>
              <a:spcBef>
                <a:spcPts val="0"/>
              </a:spcBef>
              <a:buSzPct val="75000"/>
            </a:pPr>
            <a:endParaRPr lang="en-GB" altLang="en-US" sz="800" dirty="0" smtClean="0">
              <a:ea typeface="ＭＳ Ｐゴシック" pitchFamily="34" charset="-128"/>
            </a:endParaRPr>
          </a:p>
          <a:p>
            <a:pPr>
              <a:spcBef>
                <a:spcPts val="0"/>
              </a:spcBef>
              <a:buSzPct val="75000"/>
            </a:pPr>
            <a:r>
              <a:rPr lang="en-GB" altLang="en-US" dirty="0" smtClean="0">
                <a:ea typeface="ＭＳ Ｐゴシック" pitchFamily="34" charset="-128"/>
              </a:rPr>
              <a:t>3 GP case note reviewers recruited and trained</a:t>
            </a:r>
          </a:p>
          <a:p>
            <a:endParaRPr lang="en-GB" altLang="en-US" dirty="0" smtClean="0">
              <a:ea typeface="ＭＳ Ｐゴシック" pitchFamily="34" charset="-128"/>
            </a:endParaRPr>
          </a:p>
        </p:txBody>
      </p:sp>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Pre hospital care</a:t>
            </a:r>
          </a:p>
        </p:txBody>
      </p:sp>
      <p:sp>
        <p:nvSpPr>
          <p:cNvPr id="41988" name="Slide Number Placeholder 4"/>
          <p:cNvSpPr>
            <a:spLocks noGrp="1"/>
          </p:cNvSpPr>
          <p:nvPr>
            <p:ph type="sldNum" sz="quarter" idx="12"/>
          </p:nvPr>
        </p:nvSpPr>
        <p:spPr>
          <a:noFill/>
        </p:spPr>
        <p:txBody>
          <a:bodyPr/>
          <a:lstStyle/>
          <a:p>
            <a:fld id="{1C6F705B-0A87-4FE0-BE05-FE84CAB7135F}" type="slidenum">
              <a:rPr lang="en-US" altLang="en-US" smtClean="0"/>
              <a:pPr/>
              <a:t>39</a:t>
            </a:fld>
            <a:endParaRPr lang="en-US" altLang="en-US"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4"/>
          <p:cNvSpPr txBox="1">
            <a:spLocks noChangeArrowheads="1"/>
          </p:cNvSpPr>
          <p:nvPr/>
        </p:nvSpPr>
        <p:spPr bwMode="auto">
          <a:xfrm>
            <a:off x="1508125" y="212725"/>
            <a:ext cx="184150" cy="457200"/>
          </a:xfrm>
          <a:prstGeom prst="rect">
            <a:avLst/>
          </a:prstGeom>
          <a:noFill/>
          <a:ln w="9525">
            <a:noFill/>
            <a:miter lim="800000"/>
            <a:headEnd/>
            <a:tailEnd/>
          </a:ln>
        </p:spPr>
        <p:txBody>
          <a:bodyPr wrap="none">
            <a:spAutoFit/>
          </a:bodyPr>
          <a:lstStyle/>
          <a:p>
            <a:endParaRPr lang="en-US" altLang="en-US" dirty="0"/>
          </a:p>
        </p:txBody>
      </p:sp>
      <p:sp>
        <p:nvSpPr>
          <p:cNvPr id="4099" name="Title 4"/>
          <p:cNvSpPr>
            <a:spLocks noGrp="1"/>
          </p:cNvSpPr>
          <p:nvPr>
            <p:ph type="title"/>
          </p:nvPr>
        </p:nvSpPr>
        <p:spPr>
          <a:xfrm>
            <a:off x="0" y="0"/>
            <a:ext cx="9144000" cy="1052513"/>
          </a:xfrm>
          <a:solidFill>
            <a:srgbClr val="2880A8"/>
          </a:solidFill>
        </p:spPr>
        <p:txBody>
          <a:bodyPr/>
          <a:lstStyle/>
          <a:p>
            <a:pPr>
              <a:defRPr/>
            </a:pPr>
            <a:r>
              <a:rPr lang="en-GB" dirty="0" smtClean="0">
                <a:solidFill>
                  <a:schemeClr val="bg1"/>
                </a:solidFill>
                <a:latin typeface="+mj-lt"/>
                <a:ea typeface="ＭＳ Ｐゴシック" pitchFamily="-84" charset="-128"/>
                <a:cs typeface="Arial" charset="0"/>
              </a:rPr>
              <a:t>Study aim</a:t>
            </a:r>
          </a:p>
        </p:txBody>
      </p:sp>
      <p:sp>
        <p:nvSpPr>
          <p:cNvPr id="5124" name="Content Placeholder 5"/>
          <p:cNvSpPr>
            <a:spLocks noGrp="1"/>
          </p:cNvSpPr>
          <p:nvPr>
            <p:ph idx="1"/>
          </p:nvPr>
        </p:nvSpPr>
        <p:spPr>
          <a:xfrm>
            <a:off x="684213" y="2571750"/>
            <a:ext cx="7772400" cy="3343275"/>
          </a:xfrm>
        </p:spPr>
        <p:txBody>
          <a:bodyPr/>
          <a:lstStyle/>
          <a:p>
            <a:pPr>
              <a:lnSpc>
                <a:spcPct val="150000"/>
              </a:lnSpc>
              <a:buFontTx/>
              <a:buNone/>
              <a:defRPr/>
            </a:pPr>
            <a:r>
              <a:rPr lang="en-GB" altLang="en-US" dirty="0" smtClean="0">
                <a:latin typeface="+mj-lt"/>
                <a:ea typeface="ＭＳ Ｐゴシック" pitchFamily="34" charset="-128"/>
              </a:rPr>
              <a:t>	To identify and explore avoidable and remediable factors in the</a:t>
            </a:r>
            <a:r>
              <a:rPr lang="en-US" altLang="en-US" dirty="0" smtClean="0">
                <a:latin typeface="+mj-lt"/>
                <a:ea typeface="ＭＳ Ｐゴシック" pitchFamily="34" charset="-128"/>
              </a:rPr>
              <a:t> </a:t>
            </a:r>
            <a:r>
              <a:rPr lang="en-GB" altLang="en-US" dirty="0" smtClean="0">
                <a:latin typeface="+mj-lt"/>
                <a:ea typeface="ＭＳ Ｐゴシック" pitchFamily="34" charset="-128"/>
              </a:rPr>
              <a:t>process of care for patients with sepsis.</a:t>
            </a:r>
          </a:p>
          <a:p>
            <a:pPr>
              <a:buFontTx/>
              <a:buNone/>
              <a:defRPr/>
            </a:pPr>
            <a:r>
              <a:rPr lang="en-GB" altLang="en-US" dirty="0" smtClean="0">
                <a:latin typeface="+mj-lt"/>
                <a:ea typeface="ＭＳ Ｐゴシック" pitchFamily="34" charset="-128"/>
              </a:rPr>
              <a:t> </a:t>
            </a:r>
          </a:p>
          <a:p>
            <a:pPr>
              <a:defRPr/>
            </a:pPr>
            <a:endParaRPr lang="en-GB" altLang="en-US" dirty="0" smtClean="0">
              <a:latin typeface="+mj-lt"/>
              <a:ea typeface="ＭＳ Ｐゴシック" pitchFamily="34" charset="-128"/>
            </a:endParaRPr>
          </a:p>
          <a:p>
            <a:pPr>
              <a:defRPr/>
            </a:pPr>
            <a:endParaRPr lang="en-GB" altLang="en-US" dirty="0" smtClean="0">
              <a:latin typeface="+mj-lt"/>
              <a:ea typeface="ＭＳ Ｐゴシック" pitchFamily="34" charset="-128"/>
              <a:cs typeface="Arial" charset="0"/>
            </a:endParaRPr>
          </a:p>
          <a:p>
            <a:pPr>
              <a:defRPr/>
            </a:pPr>
            <a:endParaRPr lang="en-GB" altLang="en-US" dirty="0" smtClean="0">
              <a:latin typeface="+mj-lt"/>
              <a:ea typeface="ＭＳ Ｐゴシック" pitchFamily="34" charset="-128"/>
              <a:cs typeface="Arial" charset="0"/>
            </a:endParaRPr>
          </a:p>
          <a:p>
            <a:pPr>
              <a:defRPr/>
            </a:pPr>
            <a:endParaRPr lang="en-GB" altLang="en-US" dirty="0" smtClean="0">
              <a:latin typeface="+mj-lt"/>
              <a:ea typeface="ＭＳ Ｐゴシック" pitchFamily="34" charset="-128"/>
              <a:cs typeface="Arial" charset="0"/>
            </a:endParaRPr>
          </a:p>
        </p:txBody>
      </p:sp>
      <p:sp>
        <p:nvSpPr>
          <p:cNvPr id="6149" name="Slide Number Placeholder 4"/>
          <p:cNvSpPr>
            <a:spLocks noGrp="1"/>
          </p:cNvSpPr>
          <p:nvPr>
            <p:ph type="sldNum" sz="quarter" idx="12"/>
          </p:nvPr>
        </p:nvSpPr>
        <p:spPr>
          <a:noFill/>
        </p:spPr>
        <p:txBody>
          <a:bodyPr/>
          <a:lstStyle/>
          <a:p>
            <a:fld id="{1EBE6926-3A0D-40B5-A44D-A535C1835C74}" type="slidenum">
              <a:rPr lang="en-US" altLang="en-US" smtClean="0"/>
              <a:pPr/>
              <a:t>4</a:t>
            </a:fld>
            <a:endParaRPr lang="en-US" altLang="en-US"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4"/>
          <p:cNvSpPr>
            <a:spLocks noGrp="1"/>
          </p:cNvSpPr>
          <p:nvPr>
            <p:ph sz="half" idx="1"/>
          </p:nvPr>
        </p:nvSpPr>
        <p:spPr>
          <a:xfrm>
            <a:off x="957263" y="4792718"/>
            <a:ext cx="7715250" cy="1777946"/>
          </a:xfrm>
        </p:spPr>
        <p:txBody>
          <a:bodyPr/>
          <a:lstStyle/>
          <a:p>
            <a:pPr>
              <a:buSzPct val="75000"/>
            </a:pPr>
            <a:r>
              <a:rPr lang="en-GB" altLang="en-US" sz="2000" dirty="0" smtClean="0">
                <a:ea typeface="ＭＳ Ｐゴシック" pitchFamily="34" charset="-128"/>
              </a:rPr>
              <a:t>Last visit before hospitalisation:</a:t>
            </a:r>
          </a:p>
          <a:p>
            <a:pPr lvl="1">
              <a:buSzPct val="75000"/>
            </a:pPr>
            <a:r>
              <a:rPr lang="en-GB" altLang="en-US" sz="2000" dirty="0" smtClean="0">
                <a:ea typeface="ＭＳ Ｐゴシック" pitchFamily="34" charset="-128"/>
              </a:rPr>
              <a:t>16/54 in surgery</a:t>
            </a:r>
          </a:p>
          <a:p>
            <a:pPr lvl="1">
              <a:buSzPct val="75000"/>
            </a:pPr>
            <a:r>
              <a:rPr lang="en-GB" altLang="en-US" sz="2000" dirty="0" smtClean="0">
                <a:ea typeface="ＭＳ Ｐゴシック" pitchFamily="34" charset="-128"/>
              </a:rPr>
              <a:t>27/54 home visit</a:t>
            </a:r>
          </a:p>
          <a:p>
            <a:pPr lvl="1">
              <a:buSzPct val="75000"/>
            </a:pPr>
            <a:r>
              <a:rPr lang="en-GB" altLang="en-US" sz="2000" dirty="0" smtClean="0">
                <a:ea typeface="ＭＳ Ｐゴシック" pitchFamily="34" charset="-128"/>
              </a:rPr>
              <a:t>10/54 other: telephone/nursing home </a:t>
            </a:r>
          </a:p>
        </p:txBody>
      </p:sp>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Pre hospital care</a:t>
            </a:r>
          </a:p>
        </p:txBody>
      </p:sp>
      <p:pic>
        <p:nvPicPr>
          <p:cNvPr id="43012" name="Picture 4" descr="I:\Studies\Sepsis\Report\Tables and figures\fig 3.3.jpg"/>
          <p:cNvPicPr>
            <a:picLocks noChangeAspect="1" noChangeArrowheads="1"/>
          </p:cNvPicPr>
          <p:nvPr/>
        </p:nvPicPr>
        <p:blipFill>
          <a:blip r:embed="rId3"/>
          <a:srcRect/>
          <a:stretch>
            <a:fillRect/>
          </a:stretch>
        </p:blipFill>
        <p:spPr bwMode="auto">
          <a:xfrm>
            <a:off x="1084045" y="1351346"/>
            <a:ext cx="7096125" cy="3190875"/>
          </a:xfrm>
          <a:prstGeom prst="rect">
            <a:avLst/>
          </a:prstGeom>
          <a:noFill/>
          <a:ln w="9525">
            <a:noFill/>
            <a:miter lim="800000"/>
            <a:headEnd/>
            <a:tailEnd/>
          </a:ln>
        </p:spPr>
      </p:pic>
      <p:sp>
        <p:nvSpPr>
          <p:cNvPr id="43013" name="Slide Number Placeholder 4"/>
          <p:cNvSpPr>
            <a:spLocks noGrp="1"/>
          </p:cNvSpPr>
          <p:nvPr>
            <p:ph type="sldNum" sz="quarter" idx="12"/>
          </p:nvPr>
        </p:nvSpPr>
        <p:spPr>
          <a:noFill/>
        </p:spPr>
        <p:txBody>
          <a:bodyPr/>
          <a:lstStyle/>
          <a:p>
            <a:fld id="{B457E106-88EA-46A6-BD06-EC1A66EABC4F}" type="slidenum">
              <a:rPr lang="en-US" altLang="en-US" smtClean="0"/>
              <a:pPr/>
              <a:t>40</a:t>
            </a:fld>
            <a:endParaRPr lang="en-US" altLang="en-US"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I:\Studies\Sepsis\Report\Tables and figures\fig 3.7.jpg"/>
          <p:cNvPicPr>
            <a:picLocks noChangeAspect="1" noChangeArrowheads="1"/>
          </p:cNvPicPr>
          <p:nvPr/>
        </p:nvPicPr>
        <p:blipFill>
          <a:blip r:embed="rId2"/>
          <a:srcRect/>
          <a:stretch>
            <a:fillRect/>
          </a:stretch>
        </p:blipFill>
        <p:spPr bwMode="auto">
          <a:xfrm>
            <a:off x="314325" y="1574800"/>
            <a:ext cx="8515350" cy="4621213"/>
          </a:xfrm>
          <a:prstGeom prst="rect">
            <a:avLst/>
          </a:prstGeom>
          <a:noFill/>
          <a:ln w="9525">
            <a:noFill/>
            <a:miter lim="800000"/>
            <a:headEnd/>
            <a:tailEnd/>
          </a:ln>
        </p:spPr>
      </p:pic>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Pre hospital care</a:t>
            </a:r>
          </a:p>
        </p:txBody>
      </p:sp>
      <p:sp>
        <p:nvSpPr>
          <p:cNvPr id="44036" name="Slide Number Placeholder 4"/>
          <p:cNvSpPr>
            <a:spLocks noGrp="1"/>
          </p:cNvSpPr>
          <p:nvPr>
            <p:ph type="sldNum" sz="quarter" idx="12"/>
          </p:nvPr>
        </p:nvSpPr>
        <p:spPr>
          <a:noFill/>
        </p:spPr>
        <p:txBody>
          <a:bodyPr/>
          <a:lstStyle/>
          <a:p>
            <a:fld id="{095CF132-DEEB-4B29-B83D-F0C21A091E98}" type="slidenum">
              <a:rPr lang="en-US" altLang="en-US" smtClean="0"/>
              <a:pPr/>
              <a:t>41</a:t>
            </a:fld>
            <a:endParaRPr lang="en-US" altLang="en-US"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Pre hospital care</a:t>
            </a:r>
          </a:p>
        </p:txBody>
      </p:sp>
      <p:grpSp>
        <p:nvGrpSpPr>
          <p:cNvPr id="45059" name="Group 7"/>
          <p:cNvGrpSpPr>
            <a:grpSpLocks noChangeAspect="1"/>
          </p:cNvGrpSpPr>
          <p:nvPr/>
        </p:nvGrpSpPr>
        <p:grpSpPr bwMode="auto">
          <a:xfrm>
            <a:off x="192088" y="2393950"/>
            <a:ext cx="8856662" cy="2143125"/>
            <a:chOff x="215413" y="2754185"/>
            <a:chExt cx="6245527" cy="1438757"/>
          </a:xfrm>
        </p:grpSpPr>
        <p:pic>
          <p:nvPicPr>
            <p:cNvPr id="45062" name="Picture 2" descr="I:\Studies\Sepsis\Report\Tables and figures\tab 3.9.jpg"/>
            <p:cNvPicPr>
              <a:picLocks noChangeAspect="1" noChangeArrowheads="1"/>
            </p:cNvPicPr>
            <p:nvPr/>
          </p:nvPicPr>
          <p:blipFill>
            <a:blip r:embed="rId3"/>
            <a:srcRect r="13440" b="85164"/>
            <a:stretch>
              <a:fillRect/>
            </a:stretch>
          </p:blipFill>
          <p:spPr bwMode="auto">
            <a:xfrm>
              <a:off x="215413" y="2754185"/>
              <a:ext cx="6245527" cy="200908"/>
            </a:xfrm>
            <a:prstGeom prst="rect">
              <a:avLst/>
            </a:prstGeom>
            <a:noFill/>
            <a:ln w="9525">
              <a:noFill/>
              <a:miter lim="800000"/>
              <a:headEnd/>
              <a:tailEnd/>
            </a:ln>
          </p:spPr>
        </p:pic>
        <p:pic>
          <p:nvPicPr>
            <p:cNvPr id="45063" name="Picture 2" descr="I:\Studies\Sepsis\Report\Tables and figures\tab 3.9.jpg"/>
            <p:cNvPicPr>
              <a:picLocks noChangeAspect="1" noChangeArrowheads="1"/>
            </p:cNvPicPr>
            <p:nvPr/>
          </p:nvPicPr>
          <p:blipFill>
            <a:blip r:embed="rId3"/>
            <a:srcRect l="50151" t="15105"/>
            <a:stretch>
              <a:fillRect/>
            </a:stretch>
          </p:blipFill>
          <p:spPr bwMode="auto">
            <a:xfrm>
              <a:off x="2107627" y="2978386"/>
              <a:ext cx="3799814" cy="1214556"/>
            </a:xfrm>
            <a:prstGeom prst="rect">
              <a:avLst/>
            </a:prstGeom>
            <a:noFill/>
            <a:ln w="9525">
              <a:noFill/>
              <a:miter lim="800000"/>
              <a:headEnd/>
              <a:tailEnd/>
            </a:ln>
          </p:spPr>
        </p:pic>
        <p:pic>
          <p:nvPicPr>
            <p:cNvPr id="45064" name="Picture 2" descr="I:\Studies\Sepsis\Report\Tables and figures\tab 3.9.jpg"/>
            <p:cNvPicPr>
              <a:picLocks noChangeAspect="1" noChangeArrowheads="1"/>
            </p:cNvPicPr>
            <p:nvPr/>
          </p:nvPicPr>
          <p:blipFill>
            <a:blip r:embed="rId3"/>
            <a:srcRect t="15105" r="80862"/>
            <a:stretch>
              <a:fillRect/>
            </a:stretch>
          </p:blipFill>
          <p:spPr bwMode="auto">
            <a:xfrm>
              <a:off x="648785" y="2977235"/>
              <a:ext cx="1458841" cy="1214556"/>
            </a:xfrm>
            <a:prstGeom prst="rect">
              <a:avLst/>
            </a:prstGeom>
            <a:noFill/>
            <a:ln w="9525">
              <a:noFill/>
              <a:miter lim="800000"/>
              <a:headEnd/>
              <a:tailEnd/>
            </a:ln>
          </p:spPr>
        </p:pic>
      </p:grpSp>
      <p:sp>
        <p:nvSpPr>
          <p:cNvPr id="8" name="TextBox 7"/>
          <p:cNvSpPr txBox="1"/>
          <p:nvPr/>
        </p:nvSpPr>
        <p:spPr>
          <a:xfrm>
            <a:off x="0" y="5184775"/>
            <a:ext cx="9143999" cy="400050"/>
          </a:xfrm>
          <a:prstGeom prst="rect">
            <a:avLst/>
          </a:prstGeom>
          <a:noFill/>
        </p:spPr>
        <p:txBody>
          <a:bodyPr wrap="square">
            <a:spAutoFit/>
          </a:bodyPr>
          <a:lstStyle/>
          <a:p>
            <a:pPr algn="ctr">
              <a:defRPr/>
            </a:pPr>
            <a:r>
              <a:rPr lang="en-GB" sz="2000" dirty="0">
                <a:latin typeface="+mj-lt"/>
                <a:ea typeface="ＭＳ Ｐゴシック" pitchFamily="-84" charset="-128"/>
              </a:rPr>
              <a:t>EWS was not used in any of the cases reviewed</a:t>
            </a:r>
          </a:p>
        </p:txBody>
      </p:sp>
      <p:sp>
        <p:nvSpPr>
          <p:cNvPr id="45061" name="Slide Number Placeholder 8"/>
          <p:cNvSpPr>
            <a:spLocks noGrp="1"/>
          </p:cNvSpPr>
          <p:nvPr>
            <p:ph type="sldNum" sz="quarter" idx="12"/>
          </p:nvPr>
        </p:nvSpPr>
        <p:spPr>
          <a:noFill/>
        </p:spPr>
        <p:txBody>
          <a:bodyPr/>
          <a:lstStyle/>
          <a:p>
            <a:fld id="{74E01026-2083-4F4F-B123-2131D442D2FD}" type="slidenum">
              <a:rPr lang="en-US" altLang="en-US" smtClean="0"/>
              <a:pPr/>
              <a:t>42</a:t>
            </a:fld>
            <a:endParaRPr lang="en-US" altLang="en-US"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I:\Studies\Sepsis\Report\Tables and figures\tab 3.6.jpg"/>
          <p:cNvPicPr>
            <a:picLocks noChangeAspect="1" noChangeArrowheads="1"/>
          </p:cNvPicPr>
          <p:nvPr/>
        </p:nvPicPr>
        <p:blipFill>
          <a:blip r:embed="rId3"/>
          <a:srcRect/>
          <a:stretch>
            <a:fillRect/>
          </a:stretch>
        </p:blipFill>
        <p:spPr bwMode="auto">
          <a:xfrm>
            <a:off x="211138" y="2276475"/>
            <a:ext cx="8802687" cy="2784475"/>
          </a:xfrm>
          <a:prstGeom prst="rect">
            <a:avLst/>
          </a:prstGeom>
          <a:noFill/>
          <a:ln w="9525">
            <a:noFill/>
            <a:miter lim="800000"/>
            <a:headEnd/>
            <a:tailEnd/>
          </a:ln>
        </p:spPr>
      </p:pic>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Pre hospital care</a:t>
            </a:r>
          </a:p>
        </p:txBody>
      </p:sp>
      <p:sp>
        <p:nvSpPr>
          <p:cNvPr id="2" name="TextBox 1"/>
          <p:cNvSpPr txBox="1"/>
          <p:nvPr/>
        </p:nvSpPr>
        <p:spPr>
          <a:xfrm>
            <a:off x="0" y="1463675"/>
            <a:ext cx="9144000" cy="400110"/>
          </a:xfrm>
          <a:prstGeom prst="rect">
            <a:avLst/>
          </a:prstGeom>
          <a:noFill/>
        </p:spPr>
        <p:txBody>
          <a:bodyPr wrap="square">
            <a:spAutoFit/>
          </a:bodyPr>
          <a:lstStyle/>
          <a:p>
            <a:pPr algn="ctr">
              <a:defRPr/>
            </a:pPr>
            <a:r>
              <a:rPr lang="en-GB" sz="2000" dirty="0">
                <a:latin typeface="+mj-lt"/>
                <a:ea typeface="ＭＳ Ｐゴシック" pitchFamily="-84" charset="-128"/>
              </a:rPr>
              <a:t>GP case </a:t>
            </a:r>
            <a:r>
              <a:rPr lang="en-GB" sz="2000" dirty="0" smtClean="0">
                <a:latin typeface="+mj-lt"/>
                <a:ea typeface="ＭＳ Ｐゴシック" pitchFamily="-84" charset="-128"/>
              </a:rPr>
              <a:t>note </a:t>
            </a:r>
            <a:r>
              <a:rPr lang="en-GB" sz="2000" dirty="0">
                <a:latin typeface="+mj-lt"/>
                <a:ea typeface="ＭＳ Ｐゴシック" pitchFamily="-84" charset="-128"/>
              </a:rPr>
              <a:t>review</a:t>
            </a:r>
          </a:p>
        </p:txBody>
      </p:sp>
      <p:sp>
        <p:nvSpPr>
          <p:cNvPr id="46085" name="Slide Number Placeholder 4"/>
          <p:cNvSpPr>
            <a:spLocks noGrp="1"/>
          </p:cNvSpPr>
          <p:nvPr>
            <p:ph type="sldNum" sz="quarter" idx="12"/>
          </p:nvPr>
        </p:nvSpPr>
        <p:spPr>
          <a:noFill/>
        </p:spPr>
        <p:txBody>
          <a:bodyPr/>
          <a:lstStyle/>
          <a:p>
            <a:fld id="{F4730A01-4D81-4CB9-8EAB-41F7D1CB6919}" type="slidenum">
              <a:rPr lang="en-US" altLang="en-US" smtClean="0"/>
              <a:pPr/>
              <a:t>43</a:t>
            </a:fld>
            <a:endParaRPr lang="en-US" altLang="en-US"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I:\Studies\Sepsis\Report\Tables and figures\tab 3.22.jpg"/>
          <p:cNvPicPr>
            <a:picLocks noChangeAspect="1" noChangeArrowheads="1"/>
          </p:cNvPicPr>
          <p:nvPr/>
        </p:nvPicPr>
        <p:blipFill>
          <a:blip r:embed="rId3"/>
          <a:srcRect l="30080" t="349" r="54936" b="89130"/>
          <a:stretch>
            <a:fillRect/>
          </a:stretch>
        </p:blipFill>
        <p:spPr bwMode="auto">
          <a:xfrm>
            <a:off x="3613150" y="2665413"/>
            <a:ext cx="1350963" cy="300037"/>
          </a:xfrm>
          <a:prstGeom prst="rect">
            <a:avLst/>
          </a:prstGeom>
          <a:noFill/>
          <a:ln w="9525">
            <a:noFill/>
            <a:miter lim="800000"/>
            <a:headEnd/>
            <a:tailEnd/>
          </a:ln>
        </p:spPr>
      </p:pic>
      <p:pic>
        <p:nvPicPr>
          <p:cNvPr id="47107" name="Picture 3" descr="I:\Studies\Sepsis\Report\Tables and figures\tab 3.22.jpg"/>
          <p:cNvPicPr>
            <a:picLocks noGrp="1" noChangeAspect="1" noChangeArrowheads="1"/>
          </p:cNvPicPr>
          <p:nvPr>
            <p:ph idx="1"/>
          </p:nvPr>
        </p:nvPicPr>
        <p:blipFill>
          <a:blip r:embed="rId3"/>
          <a:srcRect l="50948" t="9993"/>
          <a:stretch>
            <a:fillRect/>
          </a:stretch>
        </p:blipFill>
        <p:spPr>
          <a:xfrm>
            <a:off x="3671888" y="2938463"/>
            <a:ext cx="4424362" cy="2570162"/>
          </a:xfrm>
          <a:noFill/>
        </p:spPr>
      </p:pic>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Pre hospital care</a:t>
            </a:r>
          </a:p>
        </p:txBody>
      </p:sp>
      <p:pic>
        <p:nvPicPr>
          <p:cNvPr id="47109" name="Picture 3" descr="I:\Studies\Sepsis\Report\Tables and figures\tab 3.22.jpg"/>
          <p:cNvPicPr>
            <a:picLocks noChangeAspect="1" noChangeArrowheads="1"/>
          </p:cNvPicPr>
          <p:nvPr/>
        </p:nvPicPr>
        <p:blipFill>
          <a:blip r:embed="rId3"/>
          <a:srcRect t="2016" r="66563"/>
          <a:stretch>
            <a:fillRect/>
          </a:stretch>
        </p:blipFill>
        <p:spPr bwMode="auto">
          <a:xfrm>
            <a:off x="901700" y="2709863"/>
            <a:ext cx="3014663" cy="2795587"/>
          </a:xfrm>
          <a:prstGeom prst="rect">
            <a:avLst/>
          </a:prstGeom>
          <a:noFill/>
          <a:ln w="9525">
            <a:noFill/>
            <a:miter lim="800000"/>
            <a:headEnd/>
            <a:tailEnd/>
          </a:ln>
        </p:spPr>
      </p:pic>
      <p:sp>
        <p:nvSpPr>
          <p:cNvPr id="11" name="TextBox 10"/>
          <p:cNvSpPr txBox="1"/>
          <p:nvPr/>
        </p:nvSpPr>
        <p:spPr>
          <a:xfrm>
            <a:off x="0" y="1566863"/>
            <a:ext cx="9144000" cy="400050"/>
          </a:xfrm>
          <a:prstGeom prst="rect">
            <a:avLst/>
          </a:prstGeom>
          <a:noFill/>
        </p:spPr>
        <p:txBody>
          <a:bodyPr wrap="square">
            <a:spAutoFit/>
          </a:bodyPr>
          <a:lstStyle/>
          <a:p>
            <a:pPr algn="ctr">
              <a:defRPr/>
            </a:pPr>
            <a:r>
              <a:rPr lang="en-GB" sz="2000" dirty="0">
                <a:latin typeface="+mj-lt"/>
                <a:ea typeface="ＭＳ Ｐゴシック" pitchFamily="-84" charset="-128"/>
              </a:rPr>
              <a:t>Hospital case </a:t>
            </a:r>
            <a:r>
              <a:rPr lang="en-GB" sz="2000" dirty="0" smtClean="0">
                <a:latin typeface="+mj-lt"/>
                <a:ea typeface="ＭＳ Ｐゴシック" pitchFamily="-84" charset="-128"/>
              </a:rPr>
              <a:t>note </a:t>
            </a:r>
            <a:r>
              <a:rPr lang="en-GB" sz="2000" dirty="0">
                <a:latin typeface="+mj-lt"/>
                <a:ea typeface="ＭＳ Ｐゴシック" pitchFamily="-84" charset="-128"/>
              </a:rPr>
              <a:t>review</a:t>
            </a:r>
          </a:p>
        </p:txBody>
      </p:sp>
      <p:sp>
        <p:nvSpPr>
          <p:cNvPr id="47111" name="Slide Number Placeholder 6"/>
          <p:cNvSpPr>
            <a:spLocks noGrp="1"/>
          </p:cNvSpPr>
          <p:nvPr>
            <p:ph type="sldNum" sz="quarter" idx="12"/>
          </p:nvPr>
        </p:nvSpPr>
        <p:spPr>
          <a:noFill/>
        </p:spPr>
        <p:txBody>
          <a:bodyPr/>
          <a:lstStyle/>
          <a:p>
            <a:fld id="{69C9DBB7-1549-451B-AF8C-01F385555781}" type="slidenum">
              <a:rPr lang="en-US" altLang="en-US" smtClean="0"/>
              <a:pPr/>
              <a:t>44</a:t>
            </a:fld>
            <a:endParaRPr lang="en-US" altLang="en-US"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0" y="5853113"/>
            <a:ext cx="9143999" cy="652462"/>
          </a:xfrm>
        </p:spPr>
        <p:txBody>
          <a:bodyPr/>
          <a:lstStyle/>
          <a:p>
            <a:r>
              <a:rPr lang="en-GB" altLang="en-US" sz="1800" dirty="0" smtClean="0">
                <a:ea typeface="ＭＳ Ｐゴシック" pitchFamily="34" charset="-128"/>
              </a:rPr>
              <a:t>  37 patients had no vital signs recorded at triage or senior review </a:t>
            </a:r>
            <a:br>
              <a:rPr lang="en-GB" altLang="en-US" sz="1800" dirty="0" smtClean="0">
                <a:ea typeface="ＭＳ Ｐゴシック" pitchFamily="34" charset="-128"/>
              </a:rPr>
            </a:br>
            <a:r>
              <a:rPr lang="en-GB" altLang="en-US" sz="1800" dirty="0" smtClean="0">
                <a:ea typeface="ＭＳ Ｐゴシック" pitchFamily="34" charset="-128"/>
              </a:rPr>
              <a:t>152 patients complete set between 2 assessments</a:t>
            </a:r>
          </a:p>
        </p:txBody>
      </p:sp>
      <p:pic>
        <p:nvPicPr>
          <p:cNvPr id="48131" name="Picture 2" descr="I:\Studies\Sepsis\Report\Tables and figures\fig 3.14.jpg"/>
          <p:cNvPicPr>
            <a:picLocks noChangeAspect="1" noChangeArrowheads="1"/>
          </p:cNvPicPr>
          <p:nvPr/>
        </p:nvPicPr>
        <p:blipFill>
          <a:blip r:embed="rId3"/>
          <a:srcRect/>
          <a:stretch>
            <a:fillRect/>
          </a:stretch>
        </p:blipFill>
        <p:spPr bwMode="auto">
          <a:xfrm>
            <a:off x="1347788" y="1306513"/>
            <a:ext cx="6823075" cy="4386262"/>
          </a:xfrm>
          <a:prstGeom prst="rect">
            <a:avLst/>
          </a:prstGeom>
          <a:noFill/>
          <a:ln w="9525">
            <a:noFill/>
            <a:miter lim="800000"/>
            <a:headEnd/>
            <a:tailEnd/>
          </a:ln>
        </p:spPr>
      </p:pic>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Emergency care</a:t>
            </a:r>
          </a:p>
        </p:txBody>
      </p:sp>
      <p:sp>
        <p:nvSpPr>
          <p:cNvPr id="48133" name="Slide Number Placeholder 4"/>
          <p:cNvSpPr>
            <a:spLocks noGrp="1"/>
          </p:cNvSpPr>
          <p:nvPr>
            <p:ph type="sldNum" sz="quarter" idx="12"/>
          </p:nvPr>
        </p:nvSpPr>
        <p:spPr>
          <a:noFill/>
        </p:spPr>
        <p:txBody>
          <a:bodyPr/>
          <a:lstStyle/>
          <a:p>
            <a:fld id="{3D13D983-62EA-42E0-89EF-F3ECC4FA5BD3}" type="slidenum">
              <a:rPr lang="en-US" altLang="en-US" smtClean="0"/>
              <a:pPr/>
              <a:t>45</a:t>
            </a:fld>
            <a:endParaRPr lang="en-US" altLang="en-US"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I:\Studies\Sepsis\Report\Tables and figures\tab 2.12.jpg"/>
          <p:cNvPicPr>
            <a:picLocks noChangeAspect="1" noChangeArrowheads="1"/>
          </p:cNvPicPr>
          <p:nvPr/>
        </p:nvPicPr>
        <p:blipFill>
          <a:blip r:embed="rId3"/>
          <a:srcRect/>
          <a:stretch>
            <a:fillRect/>
          </a:stretch>
        </p:blipFill>
        <p:spPr bwMode="auto">
          <a:xfrm>
            <a:off x="1229104" y="1898213"/>
            <a:ext cx="6916689" cy="3808904"/>
          </a:xfrm>
          <a:prstGeom prst="rect">
            <a:avLst/>
          </a:prstGeom>
          <a:noFill/>
          <a:ln w="9525">
            <a:noFill/>
            <a:miter lim="800000"/>
            <a:headEnd/>
            <a:tailEnd/>
          </a:ln>
        </p:spPr>
      </p:pic>
      <p:sp>
        <p:nvSpPr>
          <p:cNvPr id="5"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Organisational data</a:t>
            </a:r>
          </a:p>
        </p:txBody>
      </p:sp>
      <p:sp>
        <p:nvSpPr>
          <p:cNvPr id="49156" name="Slide Number Placeholder 3"/>
          <p:cNvSpPr>
            <a:spLocks noGrp="1"/>
          </p:cNvSpPr>
          <p:nvPr>
            <p:ph type="sldNum" sz="quarter" idx="12"/>
          </p:nvPr>
        </p:nvSpPr>
        <p:spPr>
          <a:noFill/>
        </p:spPr>
        <p:txBody>
          <a:bodyPr/>
          <a:lstStyle/>
          <a:p>
            <a:fld id="{FC96C7EB-1611-40C4-8D4D-1D01A223DCE6}" type="slidenum">
              <a:rPr lang="en-US" altLang="en-US" smtClean="0"/>
              <a:pPr/>
              <a:t>46</a:t>
            </a:fld>
            <a:endParaRPr lang="en-US" altLang="en-US"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I:\Studies\Sepsis\Report\Tables and figures\tab 5.9.jpg"/>
          <p:cNvPicPr>
            <a:picLocks noChangeAspect="1" noChangeArrowheads="1"/>
          </p:cNvPicPr>
          <p:nvPr/>
        </p:nvPicPr>
        <p:blipFill>
          <a:blip r:embed="rId3"/>
          <a:srcRect/>
          <a:stretch>
            <a:fillRect/>
          </a:stretch>
        </p:blipFill>
        <p:spPr bwMode="auto">
          <a:xfrm>
            <a:off x="1245421" y="1837396"/>
            <a:ext cx="6889586" cy="3713287"/>
          </a:xfrm>
          <a:prstGeom prst="rect">
            <a:avLst/>
          </a:prstGeom>
          <a:noFill/>
          <a:ln w="9525">
            <a:noFill/>
            <a:miter lim="800000"/>
            <a:headEnd/>
            <a:tailEnd/>
          </a:ln>
        </p:spPr>
      </p:pic>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50180" name="Slide Number Placeholder 4"/>
          <p:cNvSpPr>
            <a:spLocks noGrp="1"/>
          </p:cNvSpPr>
          <p:nvPr>
            <p:ph type="sldNum" sz="quarter" idx="12"/>
          </p:nvPr>
        </p:nvSpPr>
        <p:spPr>
          <a:noFill/>
        </p:spPr>
        <p:txBody>
          <a:bodyPr/>
          <a:lstStyle/>
          <a:p>
            <a:fld id="{71AF67D2-5233-41E6-B64B-FBE3FCBBF5F7}" type="slidenum">
              <a:rPr lang="en-US" altLang="en-US" smtClean="0"/>
              <a:pPr/>
              <a:t>47</a:t>
            </a:fld>
            <a:endParaRPr lang="en-US" altLang="en-US"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I:\Studies\Sepsis\Report\Tables and figures\tab 6.5.jpg"/>
          <p:cNvPicPr>
            <a:picLocks noChangeAspect="1" noChangeArrowheads="1"/>
          </p:cNvPicPr>
          <p:nvPr/>
        </p:nvPicPr>
        <p:blipFill>
          <a:blip r:embed="rId2"/>
          <a:srcRect/>
          <a:stretch>
            <a:fillRect/>
          </a:stretch>
        </p:blipFill>
        <p:spPr bwMode="auto">
          <a:xfrm>
            <a:off x="249238" y="2420938"/>
            <a:ext cx="4335462" cy="2389187"/>
          </a:xfrm>
          <a:prstGeom prst="rect">
            <a:avLst/>
          </a:prstGeom>
          <a:noFill/>
          <a:ln w="9525">
            <a:noFill/>
            <a:miter lim="800000"/>
            <a:headEnd/>
            <a:tailEnd/>
          </a:ln>
        </p:spPr>
      </p:pic>
      <p:pic>
        <p:nvPicPr>
          <p:cNvPr id="51203" name="Picture 3" descr="I:\Studies\Sepsis\Report\Tables and figures\tab 6.6.jpg"/>
          <p:cNvPicPr>
            <a:picLocks noChangeAspect="1" noChangeArrowheads="1"/>
          </p:cNvPicPr>
          <p:nvPr/>
        </p:nvPicPr>
        <p:blipFill>
          <a:blip r:embed="rId3"/>
          <a:srcRect/>
          <a:stretch>
            <a:fillRect/>
          </a:stretch>
        </p:blipFill>
        <p:spPr bwMode="auto">
          <a:xfrm>
            <a:off x="4545013" y="2424113"/>
            <a:ext cx="4335462" cy="2543175"/>
          </a:xfrm>
          <a:prstGeom prst="rect">
            <a:avLst/>
          </a:prstGeom>
          <a:noFill/>
          <a:ln w="9525">
            <a:noFill/>
            <a:miter lim="800000"/>
            <a:headEnd/>
            <a:tailEnd/>
          </a:ln>
        </p:spPr>
      </p:pic>
      <p:sp>
        <p:nvSpPr>
          <p:cNvPr id="5"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51205" name="Slide Number Placeholder 5"/>
          <p:cNvSpPr>
            <a:spLocks noGrp="1"/>
          </p:cNvSpPr>
          <p:nvPr>
            <p:ph type="sldNum" sz="quarter" idx="12"/>
          </p:nvPr>
        </p:nvSpPr>
        <p:spPr>
          <a:noFill/>
        </p:spPr>
        <p:txBody>
          <a:bodyPr/>
          <a:lstStyle/>
          <a:p>
            <a:fld id="{23178CCF-543F-4235-A704-B0C3312DEF35}" type="slidenum">
              <a:rPr lang="en-US" altLang="en-US" smtClean="0"/>
              <a:pPr/>
              <a:t>48</a:t>
            </a:fld>
            <a:endParaRPr lang="en-US" altLang="en-US"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I:\Studies\Sepsis\Report\Tables and figures\tab 3.17.jpg"/>
          <p:cNvPicPr>
            <a:picLocks noChangeAspect="1" noChangeArrowheads="1"/>
          </p:cNvPicPr>
          <p:nvPr/>
        </p:nvPicPr>
        <p:blipFill>
          <a:blip r:embed="rId3"/>
          <a:srcRect/>
          <a:stretch>
            <a:fillRect/>
          </a:stretch>
        </p:blipFill>
        <p:spPr bwMode="auto">
          <a:xfrm>
            <a:off x="63500" y="4040188"/>
            <a:ext cx="9080500" cy="1704975"/>
          </a:xfrm>
          <a:prstGeom prst="rect">
            <a:avLst/>
          </a:prstGeom>
          <a:noFill/>
          <a:ln w="9525">
            <a:noFill/>
            <a:miter lim="800000"/>
            <a:headEnd/>
            <a:tailEnd/>
          </a:ln>
        </p:spPr>
      </p:pic>
      <p:sp>
        <p:nvSpPr>
          <p:cNvPr id="5"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Pre hospital care</a:t>
            </a:r>
          </a:p>
        </p:txBody>
      </p:sp>
      <p:grpSp>
        <p:nvGrpSpPr>
          <p:cNvPr id="52228" name="Group 7"/>
          <p:cNvGrpSpPr>
            <a:grpSpLocks/>
          </p:cNvGrpSpPr>
          <p:nvPr/>
        </p:nvGrpSpPr>
        <p:grpSpPr bwMode="auto">
          <a:xfrm>
            <a:off x="74613" y="2046288"/>
            <a:ext cx="9069387" cy="1755775"/>
            <a:chOff x="66675" y="1798638"/>
            <a:chExt cx="9069388" cy="1755650"/>
          </a:xfrm>
        </p:grpSpPr>
        <p:pic>
          <p:nvPicPr>
            <p:cNvPr id="52230" name="Picture 3" descr="I:\Studies\Sepsis\Report\Tables and figures\tab 3.12.jpg"/>
            <p:cNvPicPr>
              <a:picLocks noChangeAspect="1" noChangeArrowheads="1"/>
            </p:cNvPicPr>
            <p:nvPr/>
          </p:nvPicPr>
          <p:blipFill>
            <a:blip r:embed="rId4"/>
            <a:srcRect b="83858"/>
            <a:stretch>
              <a:fillRect/>
            </a:stretch>
          </p:blipFill>
          <p:spPr bwMode="auto">
            <a:xfrm>
              <a:off x="66675" y="1798638"/>
              <a:ext cx="9069388" cy="274711"/>
            </a:xfrm>
            <a:prstGeom prst="rect">
              <a:avLst/>
            </a:prstGeom>
            <a:noFill/>
            <a:ln w="9525">
              <a:noFill/>
              <a:miter lim="800000"/>
              <a:headEnd/>
              <a:tailEnd/>
            </a:ln>
          </p:spPr>
        </p:pic>
        <p:pic>
          <p:nvPicPr>
            <p:cNvPr id="52231" name="Picture 3" descr="I:\Studies\Sepsis\Report\Tables and figures\tab 3.12.jpg"/>
            <p:cNvPicPr>
              <a:picLocks noChangeAspect="1" noChangeArrowheads="1"/>
            </p:cNvPicPr>
            <p:nvPr/>
          </p:nvPicPr>
          <p:blipFill>
            <a:blip r:embed="rId4"/>
            <a:srcRect l="50575" t="14684" r="24902"/>
            <a:stretch>
              <a:fillRect/>
            </a:stretch>
          </p:blipFill>
          <p:spPr bwMode="auto">
            <a:xfrm>
              <a:off x="1396990" y="2102389"/>
              <a:ext cx="2224098" cy="1451899"/>
            </a:xfrm>
            <a:prstGeom prst="rect">
              <a:avLst/>
            </a:prstGeom>
            <a:noFill/>
            <a:ln w="9525">
              <a:noFill/>
              <a:miter lim="800000"/>
              <a:headEnd/>
              <a:tailEnd/>
            </a:ln>
          </p:spPr>
        </p:pic>
        <p:pic>
          <p:nvPicPr>
            <p:cNvPr id="52232" name="Picture 3" descr="I:\Studies\Sepsis\Report\Tables and figures\tab 3.12.jpg"/>
            <p:cNvPicPr>
              <a:picLocks noChangeAspect="1" noChangeArrowheads="1"/>
            </p:cNvPicPr>
            <p:nvPr/>
          </p:nvPicPr>
          <p:blipFill>
            <a:blip r:embed="rId4"/>
            <a:srcRect t="15654" r="84761"/>
            <a:stretch>
              <a:fillRect/>
            </a:stretch>
          </p:blipFill>
          <p:spPr bwMode="auto">
            <a:xfrm>
              <a:off x="97622" y="2117466"/>
              <a:ext cx="1382048" cy="1435395"/>
            </a:xfrm>
            <a:prstGeom prst="rect">
              <a:avLst/>
            </a:prstGeom>
            <a:noFill/>
            <a:ln w="9525">
              <a:noFill/>
              <a:miter lim="800000"/>
              <a:headEnd/>
              <a:tailEnd/>
            </a:ln>
          </p:spPr>
        </p:pic>
      </p:grpSp>
      <p:sp>
        <p:nvSpPr>
          <p:cNvPr id="52229" name="Slide Number Placeholder 7"/>
          <p:cNvSpPr>
            <a:spLocks noGrp="1"/>
          </p:cNvSpPr>
          <p:nvPr>
            <p:ph type="sldNum" sz="quarter" idx="12"/>
          </p:nvPr>
        </p:nvSpPr>
        <p:spPr>
          <a:noFill/>
        </p:spPr>
        <p:txBody>
          <a:bodyPr/>
          <a:lstStyle/>
          <a:p>
            <a:fld id="{513C05D0-C58F-429F-98D6-11B40AA8C846}" type="slidenum">
              <a:rPr lang="en-US" altLang="en-US" smtClean="0"/>
              <a:pPr/>
              <a:t>49</a:t>
            </a:fld>
            <a:endParaRPr lang="en-US" altLang="en-US"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4"/>
          <p:cNvSpPr txBox="1">
            <a:spLocks noChangeArrowheads="1"/>
          </p:cNvSpPr>
          <p:nvPr/>
        </p:nvSpPr>
        <p:spPr bwMode="auto">
          <a:xfrm>
            <a:off x="1508125" y="212725"/>
            <a:ext cx="184150" cy="457200"/>
          </a:xfrm>
          <a:prstGeom prst="rect">
            <a:avLst/>
          </a:prstGeom>
          <a:noFill/>
          <a:ln w="9525">
            <a:noFill/>
            <a:miter lim="800000"/>
            <a:headEnd/>
            <a:tailEnd/>
          </a:ln>
        </p:spPr>
        <p:txBody>
          <a:bodyPr wrap="none">
            <a:spAutoFit/>
          </a:bodyPr>
          <a:lstStyle/>
          <a:p>
            <a:endParaRPr lang="en-US" altLang="en-US" dirty="0"/>
          </a:p>
        </p:txBody>
      </p:sp>
      <p:sp>
        <p:nvSpPr>
          <p:cNvPr id="5123" name="Title 4"/>
          <p:cNvSpPr>
            <a:spLocks noGrp="1"/>
          </p:cNvSpPr>
          <p:nvPr>
            <p:ph type="title"/>
          </p:nvPr>
        </p:nvSpPr>
        <p:spPr>
          <a:xfrm>
            <a:off x="0" y="0"/>
            <a:ext cx="9144000" cy="1052513"/>
          </a:xfrm>
          <a:solidFill>
            <a:srgbClr val="2880A8"/>
          </a:solidFill>
        </p:spPr>
        <p:txBody>
          <a:bodyPr/>
          <a:lstStyle/>
          <a:p>
            <a:pPr>
              <a:defRPr/>
            </a:pPr>
            <a:r>
              <a:rPr lang="en-GB" dirty="0" smtClean="0">
                <a:solidFill>
                  <a:schemeClr val="bg1"/>
                </a:solidFill>
                <a:latin typeface="+mj-lt"/>
                <a:ea typeface="ＭＳ Ｐゴシック" pitchFamily="-84" charset="-128"/>
                <a:cs typeface="Arial" charset="0"/>
              </a:rPr>
              <a:t>Study objectives</a:t>
            </a:r>
          </a:p>
        </p:txBody>
      </p:sp>
      <p:sp>
        <p:nvSpPr>
          <p:cNvPr id="7172" name="Content Placeholder 5"/>
          <p:cNvSpPr>
            <a:spLocks noGrp="1"/>
          </p:cNvSpPr>
          <p:nvPr>
            <p:ph idx="1"/>
          </p:nvPr>
        </p:nvSpPr>
        <p:spPr>
          <a:xfrm>
            <a:off x="747277" y="1851461"/>
            <a:ext cx="7772400" cy="3829050"/>
          </a:xfrm>
        </p:spPr>
        <p:txBody>
          <a:bodyPr/>
          <a:lstStyle/>
          <a:p>
            <a:pPr>
              <a:buSzPct val="75000"/>
            </a:pPr>
            <a:r>
              <a:rPr lang="en-GB" altLang="en-US" dirty="0" smtClean="0">
                <a:ea typeface="ＭＳ Ｐゴシック" pitchFamily="34" charset="-128"/>
              </a:rPr>
              <a:t>To examine organisational structures, processes, protocols and care pathways for sepsis recognition and management</a:t>
            </a:r>
          </a:p>
          <a:p>
            <a:pPr>
              <a:buSzPct val="75000"/>
            </a:pPr>
            <a:endParaRPr lang="en-GB" altLang="en-US" dirty="0" smtClean="0">
              <a:ea typeface="ＭＳ Ｐゴシック" pitchFamily="34" charset="-128"/>
            </a:endParaRPr>
          </a:p>
          <a:p>
            <a:pPr>
              <a:buSzPct val="75000"/>
            </a:pPr>
            <a:r>
              <a:rPr lang="en-GB" altLang="en-US" dirty="0" smtClean="0">
                <a:ea typeface="ＭＳ Ｐゴシック" pitchFamily="34" charset="-128"/>
              </a:rPr>
              <a:t>To identify remediable factors in the management of the care of adult patients with sepsis</a:t>
            </a:r>
            <a:endParaRPr lang="en-GB" altLang="en-US" sz="1600" dirty="0" smtClean="0">
              <a:ea typeface="ＭＳ Ｐゴシック" pitchFamily="34" charset="-128"/>
            </a:endParaRPr>
          </a:p>
          <a:p>
            <a:endParaRPr lang="en-GB" altLang="en-US" dirty="0" smtClean="0">
              <a:latin typeface="Arial" charset="0"/>
              <a:ea typeface="ＭＳ Ｐゴシック" pitchFamily="34" charset="-128"/>
              <a:cs typeface="Arial" charset="0"/>
            </a:endParaRPr>
          </a:p>
          <a:p>
            <a:endParaRPr lang="en-GB" altLang="en-US" sz="2400" dirty="0" smtClean="0">
              <a:latin typeface="Arial" charset="0"/>
              <a:ea typeface="ＭＳ Ｐゴシック" pitchFamily="34" charset="-128"/>
              <a:cs typeface="Arial" charset="0"/>
            </a:endParaRPr>
          </a:p>
          <a:p>
            <a:endParaRPr lang="en-GB" altLang="en-US" dirty="0" smtClean="0">
              <a:latin typeface="Arial" charset="0"/>
              <a:ea typeface="ＭＳ Ｐゴシック" pitchFamily="34" charset="-128"/>
              <a:cs typeface="Arial" charset="0"/>
            </a:endParaRPr>
          </a:p>
        </p:txBody>
      </p:sp>
      <p:sp>
        <p:nvSpPr>
          <p:cNvPr id="7173" name="Slide Number Placeholder 4"/>
          <p:cNvSpPr>
            <a:spLocks noGrp="1"/>
          </p:cNvSpPr>
          <p:nvPr>
            <p:ph type="sldNum" sz="quarter" idx="12"/>
          </p:nvPr>
        </p:nvSpPr>
        <p:spPr>
          <a:noFill/>
        </p:spPr>
        <p:txBody>
          <a:bodyPr/>
          <a:lstStyle/>
          <a:p>
            <a:fld id="{A17BAC36-DE40-4F3D-BA30-737CF38C076A}" type="slidenum">
              <a:rPr lang="en-US" altLang="en-US" smtClean="0"/>
              <a:pPr/>
              <a:t>5</a:t>
            </a:fld>
            <a:endParaRPr lang="en-US" altLang="en-US" dirty="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I:\Studies\Sepsis\Report\Tables and figures\fig 3.5.jpg"/>
          <p:cNvPicPr>
            <a:picLocks noChangeAspect="1" noChangeArrowheads="1"/>
          </p:cNvPicPr>
          <p:nvPr/>
        </p:nvPicPr>
        <p:blipFill>
          <a:blip r:embed="rId3"/>
          <a:srcRect/>
          <a:stretch>
            <a:fillRect/>
          </a:stretch>
        </p:blipFill>
        <p:spPr bwMode="auto">
          <a:xfrm>
            <a:off x="115888" y="1679575"/>
            <a:ext cx="8870950" cy="3986213"/>
          </a:xfrm>
          <a:prstGeom prst="rect">
            <a:avLst/>
          </a:prstGeom>
          <a:noFill/>
          <a:ln w="9525">
            <a:noFill/>
            <a:miter lim="800000"/>
            <a:headEnd/>
            <a:tailEnd/>
          </a:ln>
        </p:spPr>
      </p:pic>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Pre hospital care</a:t>
            </a:r>
          </a:p>
        </p:txBody>
      </p:sp>
      <p:sp>
        <p:nvSpPr>
          <p:cNvPr id="53252" name="Slide Number Placeholder 4"/>
          <p:cNvSpPr>
            <a:spLocks noGrp="1"/>
          </p:cNvSpPr>
          <p:nvPr>
            <p:ph type="sldNum" sz="quarter" idx="12"/>
          </p:nvPr>
        </p:nvSpPr>
        <p:spPr>
          <a:noFill/>
        </p:spPr>
        <p:txBody>
          <a:bodyPr/>
          <a:lstStyle/>
          <a:p>
            <a:fld id="{BA030EE7-4F16-4250-886C-3EEAB18293AA}" type="slidenum">
              <a:rPr lang="en-US" altLang="en-US" smtClean="0"/>
              <a:pPr/>
              <a:t>50</a:t>
            </a:fld>
            <a:endParaRPr lang="en-US" altLang="en-US"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I:\Studies\Sepsis\Report\Tables and figures\cs 1.jpg"/>
          <p:cNvPicPr>
            <a:picLocks noChangeAspect="1" noChangeArrowheads="1"/>
          </p:cNvPicPr>
          <p:nvPr/>
        </p:nvPicPr>
        <p:blipFill>
          <a:blip r:embed="rId2"/>
          <a:srcRect/>
          <a:stretch>
            <a:fillRect/>
          </a:stretch>
        </p:blipFill>
        <p:spPr bwMode="auto">
          <a:xfrm>
            <a:off x="1084810" y="289253"/>
            <a:ext cx="7105650" cy="6269038"/>
          </a:xfrm>
          <a:prstGeom prst="rect">
            <a:avLst/>
          </a:prstGeom>
          <a:noFill/>
          <a:ln w="9525">
            <a:noFill/>
            <a:miter lim="800000"/>
            <a:headEnd/>
            <a:tailEnd/>
          </a:ln>
        </p:spPr>
      </p:pic>
      <p:sp>
        <p:nvSpPr>
          <p:cNvPr id="54275" name="Slide Number Placeholder 2"/>
          <p:cNvSpPr>
            <a:spLocks noGrp="1"/>
          </p:cNvSpPr>
          <p:nvPr>
            <p:ph type="sldNum" sz="quarter" idx="12"/>
          </p:nvPr>
        </p:nvSpPr>
        <p:spPr>
          <a:noFill/>
        </p:spPr>
        <p:txBody>
          <a:bodyPr/>
          <a:lstStyle/>
          <a:p>
            <a:fld id="{6FC8791D-0604-4332-BADC-A9D49E60630D}" type="slidenum">
              <a:rPr lang="en-US" altLang="en-US" smtClean="0"/>
              <a:pPr/>
              <a:t>51</a:t>
            </a:fld>
            <a:endParaRPr lang="en-US" altLang="en-US"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I:\Studies\Sepsis\Report\Tables and figures\tab 3.11.jpg"/>
          <p:cNvPicPr>
            <a:picLocks noChangeAspect="1" noChangeArrowheads="1"/>
          </p:cNvPicPr>
          <p:nvPr/>
        </p:nvPicPr>
        <p:blipFill>
          <a:blip r:embed="rId2"/>
          <a:srcRect/>
          <a:stretch>
            <a:fillRect/>
          </a:stretch>
        </p:blipFill>
        <p:spPr bwMode="auto">
          <a:xfrm>
            <a:off x="126776" y="2593756"/>
            <a:ext cx="8837439" cy="1962478"/>
          </a:xfrm>
          <a:prstGeom prst="rect">
            <a:avLst/>
          </a:prstGeom>
          <a:noFill/>
          <a:ln w="9525">
            <a:noFill/>
            <a:miter lim="800000"/>
            <a:headEnd/>
            <a:tailEnd/>
          </a:ln>
        </p:spPr>
      </p:pic>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Pre hospital care</a:t>
            </a:r>
          </a:p>
        </p:txBody>
      </p:sp>
      <p:sp>
        <p:nvSpPr>
          <p:cNvPr id="5" name="TextBox 4"/>
          <p:cNvSpPr txBox="1"/>
          <p:nvPr/>
        </p:nvSpPr>
        <p:spPr>
          <a:xfrm>
            <a:off x="0" y="1509713"/>
            <a:ext cx="9144000" cy="400110"/>
          </a:xfrm>
          <a:prstGeom prst="rect">
            <a:avLst/>
          </a:prstGeom>
          <a:noFill/>
        </p:spPr>
        <p:txBody>
          <a:bodyPr wrap="square">
            <a:spAutoFit/>
          </a:bodyPr>
          <a:lstStyle/>
          <a:p>
            <a:pPr algn="ctr">
              <a:defRPr/>
            </a:pPr>
            <a:r>
              <a:rPr lang="en-GB" sz="2000" dirty="0">
                <a:latin typeface="+mj-lt"/>
                <a:ea typeface="ＭＳ Ｐゴシック" pitchFamily="-84" charset="-128"/>
              </a:rPr>
              <a:t>GP case </a:t>
            </a:r>
            <a:r>
              <a:rPr lang="en-GB" sz="2000" dirty="0" smtClean="0">
                <a:latin typeface="+mj-lt"/>
                <a:ea typeface="ＭＳ Ｐゴシック" pitchFamily="-84" charset="-128"/>
              </a:rPr>
              <a:t>note </a:t>
            </a:r>
            <a:r>
              <a:rPr lang="en-GB" sz="2000" dirty="0">
                <a:latin typeface="+mj-lt"/>
                <a:ea typeface="ＭＳ Ｐゴシック" pitchFamily="-84" charset="-128"/>
              </a:rPr>
              <a:t>review</a:t>
            </a:r>
          </a:p>
        </p:txBody>
      </p:sp>
      <p:sp>
        <p:nvSpPr>
          <p:cNvPr id="55301" name="Slide Number Placeholder 5"/>
          <p:cNvSpPr>
            <a:spLocks noGrp="1"/>
          </p:cNvSpPr>
          <p:nvPr>
            <p:ph type="sldNum" sz="quarter" idx="12"/>
          </p:nvPr>
        </p:nvSpPr>
        <p:spPr>
          <a:noFill/>
        </p:spPr>
        <p:txBody>
          <a:bodyPr/>
          <a:lstStyle/>
          <a:p>
            <a:fld id="{18CE8744-232C-435F-94C1-84194E134DE8}" type="slidenum">
              <a:rPr lang="en-US" altLang="en-US" smtClean="0"/>
              <a:pPr/>
              <a:t>52</a:t>
            </a:fld>
            <a:endParaRPr lang="en-US" altLang="en-US"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I:\Studies\Sepsis\Report\Tables and figures\tab 3.25.jpg"/>
          <p:cNvPicPr>
            <a:picLocks noGrp="1" noChangeAspect="1" noChangeArrowheads="1"/>
          </p:cNvPicPr>
          <p:nvPr>
            <p:ph idx="1"/>
          </p:nvPr>
        </p:nvPicPr>
        <p:blipFill>
          <a:blip r:embed="rId2"/>
          <a:srcRect/>
          <a:stretch>
            <a:fillRect/>
          </a:stretch>
        </p:blipFill>
        <p:spPr>
          <a:xfrm>
            <a:off x="167397" y="2824054"/>
            <a:ext cx="8842374" cy="1763712"/>
          </a:xfrm>
          <a:noFill/>
        </p:spPr>
      </p:pic>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Pre hospital care</a:t>
            </a:r>
          </a:p>
        </p:txBody>
      </p:sp>
      <p:sp>
        <p:nvSpPr>
          <p:cNvPr id="5" name="TextBox 4"/>
          <p:cNvSpPr txBox="1"/>
          <p:nvPr/>
        </p:nvSpPr>
        <p:spPr>
          <a:xfrm>
            <a:off x="3124200" y="1530350"/>
            <a:ext cx="2952750" cy="400050"/>
          </a:xfrm>
          <a:prstGeom prst="rect">
            <a:avLst/>
          </a:prstGeom>
          <a:noFill/>
        </p:spPr>
        <p:txBody>
          <a:bodyPr wrap="none">
            <a:spAutoFit/>
          </a:bodyPr>
          <a:lstStyle/>
          <a:p>
            <a:pPr>
              <a:defRPr/>
            </a:pPr>
            <a:r>
              <a:rPr lang="en-GB" sz="2000" dirty="0">
                <a:latin typeface="+mj-lt"/>
                <a:ea typeface="ＭＳ Ｐゴシック" pitchFamily="-84" charset="-128"/>
              </a:rPr>
              <a:t>Hospital case </a:t>
            </a:r>
            <a:r>
              <a:rPr lang="en-GB" sz="2000" dirty="0" smtClean="0">
                <a:latin typeface="+mj-lt"/>
                <a:ea typeface="ＭＳ Ｐゴシック" pitchFamily="-84" charset="-128"/>
              </a:rPr>
              <a:t>note </a:t>
            </a:r>
            <a:r>
              <a:rPr lang="en-GB" sz="2000" dirty="0">
                <a:latin typeface="+mj-lt"/>
                <a:ea typeface="ＭＳ Ｐゴシック" pitchFamily="-84" charset="-128"/>
              </a:rPr>
              <a:t>review</a:t>
            </a:r>
          </a:p>
        </p:txBody>
      </p:sp>
      <p:sp>
        <p:nvSpPr>
          <p:cNvPr id="56325" name="Slide Number Placeholder 5"/>
          <p:cNvSpPr>
            <a:spLocks noGrp="1"/>
          </p:cNvSpPr>
          <p:nvPr>
            <p:ph type="sldNum" sz="quarter" idx="12"/>
          </p:nvPr>
        </p:nvSpPr>
        <p:spPr>
          <a:noFill/>
        </p:spPr>
        <p:txBody>
          <a:bodyPr/>
          <a:lstStyle/>
          <a:p>
            <a:fld id="{56D66C3B-F098-47D2-8CD9-886D85F163BC}" type="slidenum">
              <a:rPr lang="en-US" altLang="en-US" smtClean="0"/>
              <a:pPr/>
              <a:t>53</a:t>
            </a:fld>
            <a:endParaRPr lang="en-US" altLang="en-US"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Sepsis slide art 2.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3500438" y="2963863"/>
            <a:ext cx="5072062" cy="1200329"/>
          </a:xfrm>
          <a:prstGeom prst="rect">
            <a:avLst/>
          </a:prstGeom>
          <a:noFill/>
        </p:spPr>
        <p:txBody>
          <a:bodyPr>
            <a:spAutoFit/>
          </a:bodyPr>
          <a:lstStyle/>
          <a:p>
            <a:pPr>
              <a:defRPr/>
            </a:pPr>
            <a:r>
              <a:rPr lang="en-GB" sz="3600" dirty="0">
                <a:latin typeface="+mn-lt"/>
                <a:ea typeface="ＭＳ Ｐゴシック" pitchFamily="-84" charset="-128"/>
              </a:rPr>
              <a:t>Emergency care</a:t>
            </a:r>
          </a:p>
          <a:p>
            <a:pPr>
              <a:defRPr/>
            </a:pPr>
            <a:r>
              <a:rPr lang="en-GB" sz="3600" dirty="0" smtClean="0">
                <a:latin typeface="+mn-lt"/>
                <a:ea typeface="ＭＳ Ｐゴシック" pitchFamily="-84" charset="-128"/>
              </a:rPr>
              <a:t>Vivek </a:t>
            </a:r>
            <a:r>
              <a:rPr lang="en-GB" sz="3600" dirty="0">
                <a:latin typeface="+mn-lt"/>
                <a:ea typeface="ＭＳ Ｐゴシック" pitchFamily="-84" charset="-128"/>
              </a:rPr>
              <a:t>Srivastava</a:t>
            </a:r>
          </a:p>
        </p:txBody>
      </p:sp>
      <p:sp>
        <p:nvSpPr>
          <p:cNvPr id="57348" name="Slide Number Placeholder 3"/>
          <p:cNvSpPr>
            <a:spLocks noGrp="1"/>
          </p:cNvSpPr>
          <p:nvPr>
            <p:ph type="sldNum" sz="quarter" idx="12"/>
          </p:nvPr>
        </p:nvSpPr>
        <p:spPr>
          <a:noFill/>
        </p:spPr>
        <p:txBody>
          <a:bodyPr/>
          <a:lstStyle/>
          <a:p>
            <a:fld id="{3C298C68-8C2A-4273-8AB1-0DE895A9C1B7}" type="slidenum">
              <a:rPr lang="en-US" altLang="en-US" smtClean="0"/>
              <a:pPr/>
              <a:t>54</a:t>
            </a:fld>
            <a:endParaRPr lang="en-US" altLang="en-US"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I:\Studies\Sepsis\Report\Tables and figures\tab 3.30.jpg"/>
          <p:cNvPicPr>
            <a:picLocks noChangeAspect="1" noChangeArrowheads="1"/>
          </p:cNvPicPr>
          <p:nvPr/>
        </p:nvPicPr>
        <p:blipFill>
          <a:blip r:embed="rId2"/>
          <a:srcRect/>
          <a:stretch>
            <a:fillRect/>
          </a:stretch>
        </p:blipFill>
        <p:spPr bwMode="auto">
          <a:xfrm>
            <a:off x="130174" y="2562225"/>
            <a:ext cx="9013825" cy="2219412"/>
          </a:xfrm>
          <a:prstGeom prst="rect">
            <a:avLst/>
          </a:prstGeom>
          <a:noFill/>
          <a:ln w="9525">
            <a:noFill/>
            <a:miter lim="800000"/>
            <a:headEnd/>
            <a:tailEnd/>
          </a:ln>
        </p:spPr>
      </p:pic>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Emergency care</a:t>
            </a:r>
          </a:p>
        </p:txBody>
      </p:sp>
      <p:sp>
        <p:nvSpPr>
          <p:cNvPr id="58372" name="Slide Number Placeholder 4"/>
          <p:cNvSpPr>
            <a:spLocks noGrp="1"/>
          </p:cNvSpPr>
          <p:nvPr>
            <p:ph type="sldNum" sz="quarter" idx="12"/>
          </p:nvPr>
        </p:nvSpPr>
        <p:spPr>
          <a:noFill/>
        </p:spPr>
        <p:txBody>
          <a:bodyPr/>
          <a:lstStyle/>
          <a:p>
            <a:fld id="{51B9D5CD-87D7-4119-A6E3-C7AFFD59371A}" type="slidenum">
              <a:rPr lang="en-US" altLang="en-US" smtClean="0"/>
              <a:pPr/>
              <a:t>55</a:t>
            </a:fld>
            <a:endParaRPr lang="en-US" altLang="en-US"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I:\Studies\Sepsis\Report\Tables and figures\tab 3.36.jpg"/>
          <p:cNvPicPr>
            <a:picLocks noChangeAspect="1" noChangeArrowheads="1"/>
          </p:cNvPicPr>
          <p:nvPr/>
        </p:nvPicPr>
        <p:blipFill>
          <a:blip r:embed="rId3"/>
          <a:srcRect/>
          <a:stretch>
            <a:fillRect/>
          </a:stretch>
        </p:blipFill>
        <p:spPr bwMode="auto">
          <a:xfrm>
            <a:off x="2085975" y="1584325"/>
            <a:ext cx="4970463" cy="4541838"/>
          </a:xfrm>
          <a:prstGeom prst="rect">
            <a:avLst/>
          </a:prstGeom>
          <a:noFill/>
          <a:ln w="9525">
            <a:noFill/>
            <a:miter lim="800000"/>
            <a:headEnd/>
            <a:tailEnd/>
          </a:ln>
        </p:spPr>
      </p:pic>
      <p:sp>
        <p:nvSpPr>
          <p:cNvPr id="5"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Emergency care</a:t>
            </a:r>
          </a:p>
        </p:txBody>
      </p:sp>
      <p:sp>
        <p:nvSpPr>
          <p:cNvPr id="59396" name="Slide Number Placeholder 3"/>
          <p:cNvSpPr>
            <a:spLocks noGrp="1"/>
          </p:cNvSpPr>
          <p:nvPr>
            <p:ph type="sldNum" sz="quarter" idx="12"/>
          </p:nvPr>
        </p:nvSpPr>
        <p:spPr>
          <a:noFill/>
        </p:spPr>
        <p:txBody>
          <a:bodyPr/>
          <a:lstStyle/>
          <a:p>
            <a:fld id="{A6F9B4DB-1883-43D8-AB76-C9B262D4390E}" type="slidenum">
              <a:rPr lang="en-US" altLang="en-US" smtClean="0"/>
              <a:pPr/>
              <a:t>56</a:t>
            </a:fld>
            <a:endParaRPr lang="en-US" altLang="en-US"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Emergency care</a:t>
            </a:r>
          </a:p>
        </p:txBody>
      </p:sp>
      <p:pic>
        <p:nvPicPr>
          <p:cNvPr id="60419" name="Picture 2" descr="I:\Studies\Sepsis\Report\Tables and figures\tab 3.35.jpg"/>
          <p:cNvPicPr>
            <a:picLocks noChangeAspect="1" noChangeArrowheads="1"/>
          </p:cNvPicPr>
          <p:nvPr/>
        </p:nvPicPr>
        <p:blipFill>
          <a:blip r:embed="rId3"/>
          <a:srcRect/>
          <a:stretch>
            <a:fillRect/>
          </a:stretch>
        </p:blipFill>
        <p:spPr bwMode="auto">
          <a:xfrm>
            <a:off x="1040141" y="1883650"/>
            <a:ext cx="7168757" cy="3697343"/>
          </a:xfrm>
          <a:prstGeom prst="rect">
            <a:avLst/>
          </a:prstGeom>
          <a:noFill/>
          <a:ln w="9525">
            <a:noFill/>
            <a:miter lim="800000"/>
            <a:headEnd/>
            <a:tailEnd/>
          </a:ln>
        </p:spPr>
      </p:pic>
      <p:sp>
        <p:nvSpPr>
          <p:cNvPr id="60420" name="Slide Number Placeholder 3"/>
          <p:cNvSpPr>
            <a:spLocks noGrp="1"/>
          </p:cNvSpPr>
          <p:nvPr>
            <p:ph type="sldNum" sz="quarter" idx="12"/>
          </p:nvPr>
        </p:nvSpPr>
        <p:spPr>
          <a:noFill/>
        </p:spPr>
        <p:txBody>
          <a:bodyPr/>
          <a:lstStyle/>
          <a:p>
            <a:fld id="{53BA4A3C-BB3C-4E9F-A2E6-5EE5C263A0F3}" type="slidenum">
              <a:rPr lang="en-US" altLang="en-US" smtClean="0"/>
              <a:pPr/>
              <a:t>57</a:t>
            </a:fld>
            <a:endParaRPr lang="en-US" altLang="en-US"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Sepsis slide art 2.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3500438" y="2963863"/>
            <a:ext cx="5072062" cy="1200329"/>
          </a:xfrm>
          <a:prstGeom prst="rect">
            <a:avLst/>
          </a:prstGeom>
          <a:noFill/>
        </p:spPr>
        <p:txBody>
          <a:bodyPr>
            <a:spAutoFit/>
          </a:bodyPr>
          <a:lstStyle/>
          <a:p>
            <a:pPr>
              <a:defRPr/>
            </a:pPr>
            <a:r>
              <a:rPr lang="en-GB" sz="3600" dirty="0">
                <a:latin typeface="+mn-lt"/>
                <a:ea typeface="ＭＳ Ｐゴシック" pitchFamily="-84" charset="-128"/>
              </a:rPr>
              <a:t>Inpatient care</a:t>
            </a:r>
          </a:p>
          <a:p>
            <a:pPr>
              <a:defRPr/>
            </a:pPr>
            <a:r>
              <a:rPr lang="en-GB" sz="3600" dirty="0" smtClean="0">
                <a:latin typeface="+mn-lt"/>
                <a:ea typeface="ＭＳ Ｐゴシック" pitchFamily="-84" charset="-128"/>
              </a:rPr>
              <a:t>Alex </a:t>
            </a:r>
            <a:r>
              <a:rPr lang="en-GB" sz="3600" dirty="0">
                <a:latin typeface="+mn-lt"/>
                <a:ea typeface="ＭＳ Ｐゴシック" pitchFamily="-84" charset="-128"/>
              </a:rPr>
              <a:t>Goodwin</a:t>
            </a:r>
          </a:p>
        </p:txBody>
      </p:sp>
      <p:sp>
        <p:nvSpPr>
          <p:cNvPr id="61444" name="Slide Number Placeholder 3"/>
          <p:cNvSpPr>
            <a:spLocks noGrp="1"/>
          </p:cNvSpPr>
          <p:nvPr>
            <p:ph type="sldNum" sz="quarter" idx="12"/>
          </p:nvPr>
        </p:nvSpPr>
        <p:spPr>
          <a:noFill/>
        </p:spPr>
        <p:txBody>
          <a:bodyPr/>
          <a:lstStyle/>
          <a:p>
            <a:fld id="{D65BFEEB-751C-4098-BBCB-8AE46F40A99E}" type="slidenum">
              <a:rPr lang="en-US" altLang="en-US" smtClean="0"/>
              <a:pPr/>
              <a:t>58</a:t>
            </a:fld>
            <a:endParaRPr lang="en-US" altLang="en-US"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I:\Studies\Sepsis\Report\Tables and figures\fig 4.3.jpg"/>
          <p:cNvPicPr>
            <a:picLocks noChangeAspect="1" noChangeArrowheads="1"/>
          </p:cNvPicPr>
          <p:nvPr/>
        </p:nvPicPr>
        <p:blipFill>
          <a:blip r:embed="rId2"/>
          <a:srcRect/>
          <a:stretch>
            <a:fillRect/>
          </a:stretch>
        </p:blipFill>
        <p:spPr bwMode="auto">
          <a:xfrm>
            <a:off x="525463" y="1276350"/>
            <a:ext cx="8083550" cy="4500563"/>
          </a:xfrm>
          <a:prstGeom prst="rect">
            <a:avLst/>
          </a:prstGeom>
          <a:noFill/>
          <a:ln w="9525">
            <a:noFill/>
            <a:miter lim="800000"/>
            <a:headEnd/>
            <a:tailEnd/>
          </a:ln>
        </p:spPr>
      </p:pic>
      <p:sp>
        <p:nvSpPr>
          <p:cNvPr id="5"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6" name="TextBox 5"/>
          <p:cNvSpPr txBox="1"/>
          <p:nvPr/>
        </p:nvSpPr>
        <p:spPr>
          <a:xfrm>
            <a:off x="0" y="6078812"/>
            <a:ext cx="9144000" cy="400110"/>
          </a:xfrm>
          <a:prstGeom prst="rect">
            <a:avLst/>
          </a:prstGeom>
          <a:noFill/>
        </p:spPr>
        <p:txBody>
          <a:bodyPr wrap="square">
            <a:spAutoFit/>
          </a:bodyPr>
          <a:lstStyle/>
          <a:p>
            <a:pPr algn="ctr">
              <a:defRPr/>
            </a:pPr>
            <a:r>
              <a:rPr lang="en-GB" sz="2000" dirty="0">
                <a:latin typeface="+mj-lt"/>
                <a:ea typeface="ＭＳ Ｐゴシック" pitchFamily="-84" charset="-128"/>
              </a:rPr>
              <a:t>Correct location according to Reviewers in 93%</a:t>
            </a:r>
          </a:p>
        </p:txBody>
      </p:sp>
      <p:sp>
        <p:nvSpPr>
          <p:cNvPr id="62469" name="Slide Number Placeholder 6"/>
          <p:cNvSpPr>
            <a:spLocks noGrp="1"/>
          </p:cNvSpPr>
          <p:nvPr>
            <p:ph type="sldNum" sz="quarter" idx="12"/>
          </p:nvPr>
        </p:nvSpPr>
        <p:spPr>
          <a:noFill/>
        </p:spPr>
        <p:txBody>
          <a:bodyPr/>
          <a:lstStyle/>
          <a:p>
            <a:fld id="{0210494D-7977-42D3-803B-D1836492C2B8}" type="slidenum">
              <a:rPr lang="en-US" altLang="en-US" smtClean="0"/>
              <a:pPr/>
              <a:t>59</a:t>
            </a:fld>
            <a:endParaRPr lang="en-US" altLang="en-US"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1508125" y="212725"/>
            <a:ext cx="184150" cy="457200"/>
          </a:xfrm>
          <a:prstGeom prst="rect">
            <a:avLst/>
          </a:prstGeom>
          <a:noFill/>
          <a:ln w="9525">
            <a:noFill/>
            <a:miter lim="800000"/>
            <a:headEnd/>
            <a:tailEnd/>
          </a:ln>
        </p:spPr>
        <p:txBody>
          <a:bodyPr wrap="none">
            <a:spAutoFit/>
          </a:bodyPr>
          <a:lstStyle/>
          <a:p>
            <a:endParaRPr lang="en-US" altLang="en-US" dirty="0"/>
          </a:p>
        </p:txBody>
      </p:sp>
      <p:sp>
        <p:nvSpPr>
          <p:cNvPr id="6147" name="Title 4"/>
          <p:cNvSpPr>
            <a:spLocks noGrp="1"/>
          </p:cNvSpPr>
          <p:nvPr>
            <p:ph type="title"/>
          </p:nvPr>
        </p:nvSpPr>
        <p:spPr>
          <a:xfrm>
            <a:off x="0" y="0"/>
            <a:ext cx="9144000" cy="1052513"/>
          </a:xfrm>
          <a:solidFill>
            <a:srgbClr val="2880A8"/>
          </a:solidFill>
        </p:spPr>
        <p:txBody>
          <a:bodyPr/>
          <a:lstStyle/>
          <a:p>
            <a:pPr>
              <a:defRPr/>
            </a:pPr>
            <a:r>
              <a:rPr lang="en-GB" dirty="0" smtClean="0">
                <a:solidFill>
                  <a:schemeClr val="bg1"/>
                </a:solidFill>
                <a:latin typeface="+mj-lt"/>
                <a:ea typeface="ＭＳ Ｐゴシック" pitchFamily="-84" charset="-128"/>
                <a:cs typeface="Arial" charset="0"/>
              </a:rPr>
              <a:t>Study objectives</a:t>
            </a:r>
          </a:p>
        </p:txBody>
      </p:sp>
      <p:sp>
        <p:nvSpPr>
          <p:cNvPr id="8196" name="Content Placeholder 4"/>
          <p:cNvSpPr>
            <a:spLocks noGrp="1"/>
          </p:cNvSpPr>
          <p:nvPr>
            <p:ph idx="1"/>
          </p:nvPr>
        </p:nvSpPr>
        <p:spPr>
          <a:xfrm>
            <a:off x="765019" y="1508124"/>
            <a:ext cx="7385753" cy="4451241"/>
          </a:xfrm>
        </p:spPr>
        <p:txBody>
          <a:bodyPr/>
          <a:lstStyle/>
          <a:p>
            <a:pPr marL="342900" lvl="1" indent="-342900">
              <a:buFont typeface="Arial" charset="0"/>
              <a:buChar char="•"/>
            </a:pPr>
            <a:r>
              <a:rPr lang="en-GB" altLang="en-US" sz="2800" dirty="0" smtClean="0">
                <a:ea typeface="ＭＳ Ｐゴシック" pitchFamily="34" charset="-128"/>
              </a:rPr>
              <a:t>Timely identification, escalation and treatment of sepsis: use of systems, EWS, care bundles</a:t>
            </a:r>
          </a:p>
          <a:p>
            <a:pPr marL="342900" lvl="1" indent="-342900">
              <a:buFont typeface="Arial" charset="0"/>
              <a:buChar char="•"/>
            </a:pPr>
            <a:endParaRPr lang="en-GB" altLang="en-US" sz="1000" dirty="0" smtClean="0">
              <a:ea typeface="ＭＳ Ｐゴシック" pitchFamily="34" charset="-128"/>
            </a:endParaRPr>
          </a:p>
          <a:p>
            <a:pPr marL="342900" lvl="1" indent="-342900">
              <a:buFont typeface="Arial" charset="0"/>
              <a:buChar char="•"/>
            </a:pPr>
            <a:r>
              <a:rPr lang="en-GB" altLang="en-US" sz="2800" dirty="0" smtClean="0">
                <a:ea typeface="ＭＳ Ｐゴシック" pitchFamily="34" charset="-128"/>
              </a:rPr>
              <a:t>Multidisciplinary team approach</a:t>
            </a:r>
          </a:p>
          <a:p>
            <a:pPr marL="342900" lvl="1" indent="-342900">
              <a:buFont typeface="Arial" charset="0"/>
              <a:buChar char="•"/>
            </a:pPr>
            <a:endParaRPr lang="en-GB" altLang="en-US" sz="1000" dirty="0" smtClean="0">
              <a:ea typeface="ＭＳ Ｐゴシック" pitchFamily="34" charset="-128"/>
            </a:endParaRPr>
          </a:p>
          <a:p>
            <a:pPr marL="342900" lvl="1" indent="-342900">
              <a:buFont typeface="Arial" charset="0"/>
              <a:buChar char="•"/>
            </a:pPr>
            <a:r>
              <a:rPr lang="en-GB" altLang="en-US" sz="2800" dirty="0" smtClean="0">
                <a:ea typeface="ＭＳ Ｐゴシック" pitchFamily="34" charset="-128"/>
              </a:rPr>
              <a:t>Communication:</a:t>
            </a:r>
          </a:p>
          <a:p>
            <a:pPr marL="901700" lvl="2" indent="-450850">
              <a:buFontTx/>
              <a:buChar char="-"/>
            </a:pPr>
            <a:r>
              <a:rPr lang="en-GB" altLang="en-US" sz="2400" dirty="0" smtClean="0">
                <a:ea typeface="ＭＳ Ｐゴシック" pitchFamily="34" charset="-128"/>
              </a:rPr>
              <a:t>Primary/secondary care</a:t>
            </a:r>
          </a:p>
          <a:p>
            <a:pPr marL="901700" lvl="2" indent="-450850">
              <a:buFontTx/>
              <a:buChar char="-"/>
            </a:pPr>
            <a:r>
              <a:rPr lang="en-GB" altLang="en-US" sz="2400" dirty="0" smtClean="0">
                <a:ea typeface="ＭＳ Ｐゴシック" pitchFamily="34" charset="-128"/>
              </a:rPr>
              <a:t>Healthcare professionals; documentation of sepsis</a:t>
            </a:r>
          </a:p>
          <a:p>
            <a:pPr marL="901700" lvl="2" indent="-450850">
              <a:buFontTx/>
              <a:buChar char="-"/>
            </a:pPr>
            <a:r>
              <a:rPr lang="en-GB" altLang="en-US" sz="2400" dirty="0" smtClean="0">
                <a:ea typeface="ＭＳ Ｐゴシック" pitchFamily="34" charset="-128"/>
              </a:rPr>
              <a:t>Patients, families and carers</a:t>
            </a:r>
          </a:p>
          <a:p>
            <a:pPr marL="901700" lvl="2" indent="-450850">
              <a:buFontTx/>
              <a:buChar char="-"/>
            </a:pPr>
            <a:endParaRPr lang="en-GB" altLang="en-US" sz="1000" dirty="0" smtClean="0">
              <a:ea typeface="ＭＳ Ｐゴシック" pitchFamily="34" charset="-128"/>
            </a:endParaRPr>
          </a:p>
          <a:p>
            <a:pPr marL="342900" lvl="1" indent="-342900">
              <a:buFont typeface="Arial" charset="0"/>
              <a:buChar char="•"/>
            </a:pPr>
            <a:r>
              <a:rPr lang="en-GB" altLang="en-US" sz="2800" dirty="0" smtClean="0">
                <a:ea typeface="ＭＳ Ｐゴシック" pitchFamily="34" charset="-128"/>
              </a:rPr>
              <a:t>End of life care</a:t>
            </a:r>
          </a:p>
        </p:txBody>
      </p:sp>
      <p:sp>
        <p:nvSpPr>
          <p:cNvPr id="8197" name="Slide Number Placeholder 4"/>
          <p:cNvSpPr>
            <a:spLocks noGrp="1"/>
          </p:cNvSpPr>
          <p:nvPr>
            <p:ph type="sldNum" sz="quarter" idx="12"/>
          </p:nvPr>
        </p:nvSpPr>
        <p:spPr>
          <a:noFill/>
        </p:spPr>
        <p:txBody>
          <a:bodyPr/>
          <a:lstStyle/>
          <a:p>
            <a:fld id="{9342739C-FEA6-4A49-A4EB-97445BD5A0F4}" type="slidenum">
              <a:rPr lang="en-US" altLang="en-US" smtClean="0"/>
              <a:pPr/>
              <a:t>6</a:t>
            </a:fld>
            <a:endParaRPr lang="en-US" altLang="en-US" dirty="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descr="I:\Studies\Sepsis\Report\Tables and figures\tab 4.5.jpg"/>
          <p:cNvPicPr>
            <a:picLocks noChangeAspect="1" noChangeArrowheads="1"/>
          </p:cNvPicPr>
          <p:nvPr/>
        </p:nvPicPr>
        <p:blipFill>
          <a:blip r:embed="rId2"/>
          <a:stretch>
            <a:fillRect/>
          </a:stretch>
        </p:blipFill>
        <p:spPr bwMode="auto">
          <a:xfrm>
            <a:off x="1497724" y="1827651"/>
            <a:ext cx="5849007" cy="4589846"/>
          </a:xfrm>
          <a:prstGeom prst="rect">
            <a:avLst/>
          </a:prstGeom>
          <a:noFill/>
          <a:ln w="9525">
            <a:noFill/>
            <a:miter lim="800000"/>
            <a:headEnd/>
            <a:tailEnd/>
          </a:ln>
        </p:spPr>
      </p:pic>
      <p:sp>
        <p:nvSpPr>
          <p:cNvPr id="5"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6" name="TextBox 5"/>
          <p:cNvSpPr txBox="1"/>
          <p:nvPr/>
        </p:nvSpPr>
        <p:spPr>
          <a:xfrm>
            <a:off x="2012950" y="1296988"/>
            <a:ext cx="6745288" cy="400050"/>
          </a:xfrm>
          <a:prstGeom prst="rect">
            <a:avLst/>
          </a:prstGeom>
          <a:noFill/>
        </p:spPr>
        <p:txBody>
          <a:bodyPr>
            <a:spAutoFit/>
          </a:bodyPr>
          <a:lstStyle/>
          <a:p>
            <a:pPr>
              <a:defRPr/>
            </a:pPr>
            <a:r>
              <a:rPr lang="en-GB" sz="2000" dirty="0">
                <a:latin typeface="+mj-lt"/>
                <a:ea typeface="ＭＳ Ｐゴシック" pitchFamily="-84" charset="-128"/>
              </a:rPr>
              <a:t>Admission to ward delayed in 49/361 (13.9%)</a:t>
            </a:r>
          </a:p>
        </p:txBody>
      </p:sp>
      <p:sp>
        <p:nvSpPr>
          <p:cNvPr id="63493" name="Rectangle 7"/>
          <p:cNvSpPr>
            <a:spLocks noChangeArrowheads="1"/>
          </p:cNvSpPr>
          <p:nvPr/>
        </p:nvSpPr>
        <p:spPr bwMode="auto">
          <a:xfrm>
            <a:off x="5837530" y="3090041"/>
            <a:ext cx="1367312" cy="360746"/>
          </a:xfrm>
          <a:prstGeom prst="rect">
            <a:avLst/>
          </a:prstGeom>
          <a:noFill/>
          <a:ln w="38100">
            <a:solidFill>
              <a:srgbClr val="FF0000"/>
            </a:solidFill>
            <a:round/>
            <a:headEnd/>
            <a:tailEnd/>
          </a:ln>
        </p:spPr>
        <p:txBody>
          <a:bodyPr/>
          <a:lstStyle/>
          <a:p>
            <a:endParaRPr lang="en-US"/>
          </a:p>
        </p:txBody>
      </p:sp>
      <p:sp>
        <p:nvSpPr>
          <p:cNvPr id="63494" name="Slide Number Placeholder 6"/>
          <p:cNvSpPr>
            <a:spLocks noGrp="1"/>
          </p:cNvSpPr>
          <p:nvPr>
            <p:ph type="sldNum" sz="quarter" idx="12"/>
          </p:nvPr>
        </p:nvSpPr>
        <p:spPr>
          <a:noFill/>
        </p:spPr>
        <p:txBody>
          <a:bodyPr/>
          <a:lstStyle/>
          <a:p>
            <a:fld id="{73EEF18E-2F17-4B63-9AC2-DDF3A0FEB925}" type="slidenum">
              <a:rPr lang="en-US" altLang="en-US" smtClean="0"/>
              <a:pPr/>
              <a:t>60</a:t>
            </a:fld>
            <a:endParaRPr lang="en-US" altLang="en-US"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I:\Studies\Sepsis\Report\Tables and figures\tab 4.8.jpg"/>
          <p:cNvPicPr>
            <a:picLocks noChangeAspect="1" noChangeArrowheads="1"/>
          </p:cNvPicPr>
          <p:nvPr/>
        </p:nvPicPr>
        <p:blipFill>
          <a:blip r:embed="rId2"/>
          <a:srcRect/>
          <a:stretch>
            <a:fillRect/>
          </a:stretch>
        </p:blipFill>
        <p:spPr bwMode="auto">
          <a:xfrm>
            <a:off x="2171700" y="1062038"/>
            <a:ext cx="4560888" cy="4865687"/>
          </a:xfrm>
          <a:prstGeom prst="rect">
            <a:avLst/>
          </a:prstGeom>
          <a:noFill/>
          <a:ln w="9525">
            <a:noFill/>
            <a:miter lim="800000"/>
            <a:headEnd/>
            <a:tailEnd/>
          </a:ln>
        </p:spPr>
      </p:pic>
      <p:sp>
        <p:nvSpPr>
          <p:cNvPr id="61443" name="TextBox 2"/>
          <p:cNvSpPr txBox="1">
            <a:spLocks noChangeArrowheads="1"/>
          </p:cNvSpPr>
          <p:nvPr/>
        </p:nvSpPr>
        <p:spPr bwMode="auto">
          <a:xfrm>
            <a:off x="0" y="6040438"/>
            <a:ext cx="9144000" cy="400050"/>
          </a:xfrm>
          <a:prstGeom prst="rect">
            <a:avLst/>
          </a:prstGeom>
          <a:noFill/>
          <a:ln w="9525">
            <a:noFill/>
            <a:miter lim="800000"/>
            <a:headEnd/>
            <a:tailEnd/>
          </a:ln>
        </p:spPr>
        <p:txBody>
          <a:bodyPr wrap="square">
            <a:spAutoFit/>
          </a:bodyPr>
          <a:lstStyle/>
          <a:p>
            <a:pPr algn="ctr">
              <a:defRPr/>
            </a:pPr>
            <a:r>
              <a:rPr lang="en-GB" sz="2000" dirty="0">
                <a:latin typeface="+mj-lt"/>
                <a:ea typeface="ＭＳ Ｐゴシック" pitchFamily="-84" charset="-128"/>
              </a:rPr>
              <a:t>17.9%  consultant review delayed according to Reviewers</a:t>
            </a:r>
          </a:p>
        </p:txBody>
      </p:sp>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5" name="TextBox 4"/>
          <p:cNvSpPr txBox="1"/>
          <p:nvPr/>
        </p:nvSpPr>
        <p:spPr>
          <a:xfrm>
            <a:off x="6727825" y="4356100"/>
            <a:ext cx="2114550" cy="400050"/>
          </a:xfrm>
          <a:prstGeom prst="rect">
            <a:avLst/>
          </a:prstGeom>
          <a:noFill/>
        </p:spPr>
        <p:txBody>
          <a:bodyPr>
            <a:spAutoFit/>
          </a:bodyPr>
          <a:lstStyle/>
          <a:p>
            <a:pPr>
              <a:defRPr/>
            </a:pPr>
            <a:r>
              <a:rPr lang="en-GB" sz="2000" dirty="0">
                <a:latin typeface="+mn-lt"/>
                <a:ea typeface="ＭＳ Ｐゴシック" pitchFamily="-84" charset="-128"/>
              </a:rPr>
              <a:t>20.4% &gt; 14 hours</a:t>
            </a:r>
          </a:p>
        </p:txBody>
      </p:sp>
      <p:sp>
        <p:nvSpPr>
          <p:cNvPr id="64518" name="Slide Number Placeholder 5"/>
          <p:cNvSpPr>
            <a:spLocks noGrp="1"/>
          </p:cNvSpPr>
          <p:nvPr>
            <p:ph type="sldNum" sz="quarter" idx="12"/>
          </p:nvPr>
        </p:nvSpPr>
        <p:spPr>
          <a:noFill/>
        </p:spPr>
        <p:txBody>
          <a:bodyPr/>
          <a:lstStyle/>
          <a:p>
            <a:fld id="{682B65D9-D5DB-4AFD-B631-6414D04CD468}" type="slidenum">
              <a:rPr lang="en-US" altLang="en-US" smtClean="0"/>
              <a:pPr/>
              <a:t>61</a:t>
            </a:fld>
            <a:endParaRPr lang="en-US" altLang="en-US"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I:\Studies\Sepsis\Report\Tables and figures\tab 4.10.jpg"/>
          <p:cNvPicPr>
            <a:picLocks noChangeAspect="1" noChangeArrowheads="1"/>
          </p:cNvPicPr>
          <p:nvPr/>
        </p:nvPicPr>
        <p:blipFill>
          <a:blip r:embed="rId2"/>
          <a:srcRect/>
          <a:stretch>
            <a:fillRect/>
          </a:stretch>
        </p:blipFill>
        <p:spPr bwMode="auto">
          <a:xfrm>
            <a:off x="1933575" y="1866900"/>
            <a:ext cx="5045075" cy="4314825"/>
          </a:xfrm>
          <a:prstGeom prst="rect">
            <a:avLst/>
          </a:prstGeom>
          <a:noFill/>
          <a:ln w="9525">
            <a:noFill/>
            <a:miter lim="800000"/>
            <a:headEnd/>
            <a:tailEnd/>
          </a:ln>
        </p:spPr>
      </p:pic>
      <p:sp>
        <p:nvSpPr>
          <p:cNvPr id="68612" name="TextBox 3"/>
          <p:cNvSpPr txBox="1">
            <a:spLocks noChangeArrowheads="1"/>
          </p:cNvSpPr>
          <p:nvPr/>
        </p:nvSpPr>
        <p:spPr bwMode="auto">
          <a:xfrm>
            <a:off x="0" y="1273175"/>
            <a:ext cx="9144000" cy="400050"/>
          </a:xfrm>
          <a:prstGeom prst="rect">
            <a:avLst/>
          </a:prstGeom>
          <a:noFill/>
          <a:ln w="9525">
            <a:noFill/>
            <a:miter lim="800000"/>
            <a:headEnd/>
            <a:tailEnd/>
          </a:ln>
        </p:spPr>
        <p:txBody>
          <a:bodyPr wrap="square">
            <a:spAutoFit/>
          </a:bodyPr>
          <a:lstStyle/>
          <a:p>
            <a:pPr algn="ctr">
              <a:defRPr/>
            </a:pPr>
            <a:r>
              <a:rPr lang="en-GB" altLang="en-US" sz="2000" dirty="0">
                <a:latin typeface="+mn-lt"/>
                <a:ea typeface="ＭＳ Ｐゴシック" pitchFamily="-84" charset="-128"/>
                <a:cs typeface="Calibri" pitchFamily="-84" charset="0"/>
              </a:rPr>
              <a:t>Changes made following consultant review in 281/457 (61.5%)</a:t>
            </a:r>
          </a:p>
        </p:txBody>
      </p:sp>
      <p:sp>
        <p:nvSpPr>
          <p:cNvPr id="5"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65541" name="Rectangle 5"/>
          <p:cNvSpPr>
            <a:spLocks noChangeArrowheads="1"/>
          </p:cNvSpPr>
          <p:nvPr/>
        </p:nvSpPr>
        <p:spPr bwMode="auto">
          <a:xfrm>
            <a:off x="2051950" y="4978611"/>
            <a:ext cx="4823304" cy="295275"/>
          </a:xfrm>
          <a:prstGeom prst="rect">
            <a:avLst/>
          </a:prstGeom>
          <a:noFill/>
          <a:ln w="38100">
            <a:solidFill>
              <a:srgbClr val="FF0000"/>
            </a:solidFill>
            <a:round/>
            <a:headEnd/>
            <a:tailEnd/>
          </a:ln>
        </p:spPr>
        <p:txBody>
          <a:bodyPr/>
          <a:lstStyle/>
          <a:p>
            <a:endParaRPr lang="en-US"/>
          </a:p>
        </p:txBody>
      </p:sp>
      <p:sp>
        <p:nvSpPr>
          <p:cNvPr id="65542" name="Slide Number Placeholder 5"/>
          <p:cNvSpPr>
            <a:spLocks noGrp="1"/>
          </p:cNvSpPr>
          <p:nvPr>
            <p:ph type="sldNum" sz="quarter" idx="12"/>
          </p:nvPr>
        </p:nvSpPr>
        <p:spPr>
          <a:noFill/>
        </p:spPr>
        <p:txBody>
          <a:bodyPr/>
          <a:lstStyle/>
          <a:p>
            <a:fld id="{F04DCF4C-3881-4E3A-B170-1839EB7487F0}" type="slidenum">
              <a:rPr lang="en-US" altLang="en-US" smtClean="0"/>
              <a:pPr/>
              <a:t>62</a:t>
            </a:fld>
            <a:endParaRPr lang="en-US" altLang="en-US"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I:\Studies\Sepsis\Report\Tables and figures\cs 4.jpg"/>
          <p:cNvPicPr>
            <a:picLocks noChangeAspect="1" noChangeArrowheads="1"/>
          </p:cNvPicPr>
          <p:nvPr/>
        </p:nvPicPr>
        <p:blipFill>
          <a:blip r:embed="rId2"/>
          <a:srcRect/>
          <a:stretch>
            <a:fillRect/>
          </a:stretch>
        </p:blipFill>
        <p:spPr bwMode="auto">
          <a:xfrm>
            <a:off x="1679575" y="266700"/>
            <a:ext cx="6010275" cy="6259513"/>
          </a:xfrm>
          <a:prstGeom prst="rect">
            <a:avLst/>
          </a:prstGeom>
          <a:noFill/>
          <a:ln w="9525">
            <a:noFill/>
            <a:miter lim="800000"/>
            <a:headEnd/>
            <a:tailEnd/>
          </a:ln>
        </p:spPr>
      </p:pic>
      <p:sp>
        <p:nvSpPr>
          <p:cNvPr id="66563" name="Slide Number Placeholder 2"/>
          <p:cNvSpPr>
            <a:spLocks noGrp="1"/>
          </p:cNvSpPr>
          <p:nvPr>
            <p:ph type="sldNum" sz="quarter" idx="12"/>
          </p:nvPr>
        </p:nvSpPr>
        <p:spPr>
          <a:noFill/>
        </p:spPr>
        <p:txBody>
          <a:bodyPr/>
          <a:lstStyle/>
          <a:p>
            <a:fld id="{59A784D1-6969-4FFF-B7D2-BA40B08761EC}" type="slidenum">
              <a:rPr lang="en-US" altLang="en-US" smtClean="0"/>
              <a:pPr/>
              <a:t>63</a:t>
            </a:fld>
            <a:endParaRPr lang="en-US" altLang="en-US"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Sepsis slide art 2.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7587" name="TextBox 2"/>
          <p:cNvSpPr txBox="1">
            <a:spLocks noChangeArrowheads="1"/>
          </p:cNvSpPr>
          <p:nvPr/>
        </p:nvSpPr>
        <p:spPr bwMode="auto">
          <a:xfrm>
            <a:off x="3159125" y="2963863"/>
            <a:ext cx="5984875" cy="1200150"/>
          </a:xfrm>
          <a:prstGeom prst="rect">
            <a:avLst/>
          </a:prstGeom>
          <a:noFill/>
          <a:ln w="9525">
            <a:noFill/>
            <a:miter lim="800000"/>
            <a:headEnd/>
            <a:tailEnd/>
          </a:ln>
        </p:spPr>
        <p:txBody>
          <a:bodyPr>
            <a:spAutoFit/>
          </a:bodyPr>
          <a:lstStyle/>
          <a:p>
            <a:r>
              <a:rPr lang="en-GB" sz="3600" dirty="0">
                <a:latin typeface="Calibri" pitchFamily="34" charset="0"/>
              </a:rPr>
              <a:t>Hospital-acquired infection</a:t>
            </a:r>
          </a:p>
          <a:p>
            <a:r>
              <a:rPr lang="en-GB" sz="3600" dirty="0">
                <a:latin typeface="Calibri" pitchFamily="34" charset="0"/>
              </a:rPr>
              <a:t>Alex Goodwin</a:t>
            </a:r>
          </a:p>
        </p:txBody>
      </p:sp>
      <p:sp>
        <p:nvSpPr>
          <p:cNvPr id="67588" name="Slide Number Placeholder 3"/>
          <p:cNvSpPr>
            <a:spLocks noGrp="1"/>
          </p:cNvSpPr>
          <p:nvPr>
            <p:ph type="sldNum" sz="quarter" idx="12"/>
          </p:nvPr>
        </p:nvSpPr>
        <p:spPr>
          <a:noFill/>
        </p:spPr>
        <p:txBody>
          <a:bodyPr/>
          <a:lstStyle/>
          <a:p>
            <a:fld id="{A151D28B-F69E-424E-A68E-5EE211F5E61A}" type="slidenum">
              <a:rPr lang="en-US" altLang="en-US" smtClean="0"/>
              <a:pPr/>
              <a:t>64</a:t>
            </a:fld>
            <a:endParaRPr lang="en-US" altLang="en-US"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I:\Studies\Sepsis\Report\Tables and figures\tab 5.1.jpg"/>
          <p:cNvPicPr>
            <a:picLocks noChangeAspect="1" noChangeArrowheads="1"/>
          </p:cNvPicPr>
          <p:nvPr/>
        </p:nvPicPr>
        <p:blipFill>
          <a:blip r:embed="rId2"/>
          <a:stretch>
            <a:fillRect/>
          </a:stretch>
        </p:blipFill>
        <p:spPr bwMode="auto">
          <a:xfrm>
            <a:off x="1311712" y="1846316"/>
            <a:ext cx="6445897" cy="3849633"/>
          </a:xfrm>
          <a:prstGeom prst="rect">
            <a:avLst/>
          </a:prstGeom>
          <a:noFill/>
          <a:ln w="9525">
            <a:noFill/>
            <a:miter lim="800000"/>
            <a:headEnd/>
            <a:tailEnd/>
          </a:ln>
        </p:spPr>
      </p:pic>
      <p:sp>
        <p:nvSpPr>
          <p:cNvPr id="3"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 - source of infection</a:t>
            </a:r>
          </a:p>
        </p:txBody>
      </p:sp>
      <p:sp>
        <p:nvSpPr>
          <p:cNvPr id="68612" name="Rectangle 3"/>
          <p:cNvSpPr>
            <a:spLocks noChangeArrowheads="1"/>
          </p:cNvSpPr>
          <p:nvPr/>
        </p:nvSpPr>
        <p:spPr bwMode="auto">
          <a:xfrm>
            <a:off x="6872314" y="3562709"/>
            <a:ext cx="756745" cy="389090"/>
          </a:xfrm>
          <a:prstGeom prst="rect">
            <a:avLst/>
          </a:prstGeom>
          <a:noFill/>
          <a:ln w="38100">
            <a:solidFill>
              <a:srgbClr val="FF0000"/>
            </a:solidFill>
            <a:round/>
            <a:headEnd/>
            <a:tailEnd/>
          </a:ln>
        </p:spPr>
        <p:txBody>
          <a:bodyPr/>
          <a:lstStyle/>
          <a:p>
            <a:endParaRPr lang="en-US"/>
          </a:p>
        </p:txBody>
      </p:sp>
      <p:sp>
        <p:nvSpPr>
          <p:cNvPr id="68613" name="Slide Number Placeholder 4"/>
          <p:cNvSpPr>
            <a:spLocks noGrp="1"/>
          </p:cNvSpPr>
          <p:nvPr>
            <p:ph type="sldNum" sz="quarter" idx="12"/>
          </p:nvPr>
        </p:nvSpPr>
        <p:spPr>
          <a:noFill/>
        </p:spPr>
        <p:txBody>
          <a:bodyPr/>
          <a:lstStyle/>
          <a:p>
            <a:fld id="{7E30DC7E-8D64-48AA-8D11-4DA6BCF5911F}" type="slidenum">
              <a:rPr lang="en-US" altLang="en-US" smtClean="0"/>
              <a:pPr/>
              <a:t>65</a:t>
            </a:fld>
            <a:endParaRPr lang="en-US" altLang="en-US"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grpSp>
        <p:nvGrpSpPr>
          <p:cNvPr id="69635" name="Group 5"/>
          <p:cNvGrpSpPr>
            <a:grpSpLocks/>
          </p:cNvGrpSpPr>
          <p:nvPr/>
        </p:nvGrpSpPr>
        <p:grpSpPr bwMode="auto">
          <a:xfrm>
            <a:off x="1232996" y="1738586"/>
            <a:ext cx="6748954" cy="4166914"/>
            <a:chOff x="783581" y="1446114"/>
            <a:chExt cx="7347853" cy="4063163"/>
          </a:xfrm>
        </p:grpSpPr>
        <p:pic>
          <p:nvPicPr>
            <p:cNvPr id="69637" name="Picture 2" descr="I:\Studies\Sepsis\Report\Tables and figures\tab 5.2.jpg"/>
            <p:cNvPicPr>
              <a:picLocks noChangeAspect="1" noChangeArrowheads="1"/>
            </p:cNvPicPr>
            <p:nvPr/>
          </p:nvPicPr>
          <p:blipFill>
            <a:blip r:embed="rId2"/>
            <a:srcRect b="55148"/>
            <a:stretch>
              <a:fillRect/>
            </a:stretch>
          </p:blipFill>
          <p:spPr bwMode="auto">
            <a:xfrm>
              <a:off x="783581" y="1446114"/>
              <a:ext cx="7347853" cy="3668715"/>
            </a:xfrm>
            <a:prstGeom prst="rect">
              <a:avLst/>
            </a:prstGeom>
            <a:noFill/>
            <a:ln w="9525">
              <a:noFill/>
              <a:miter lim="800000"/>
              <a:headEnd/>
              <a:tailEnd/>
            </a:ln>
          </p:spPr>
        </p:pic>
        <p:sp>
          <p:nvSpPr>
            <p:cNvPr id="5" name="TextBox 4"/>
            <p:cNvSpPr txBox="1"/>
            <p:nvPr/>
          </p:nvSpPr>
          <p:spPr>
            <a:xfrm>
              <a:off x="1083246" y="5227793"/>
              <a:ext cx="2896764" cy="281484"/>
            </a:xfrm>
            <a:prstGeom prst="rect">
              <a:avLst/>
            </a:prstGeom>
            <a:noFill/>
          </p:spPr>
          <p:txBody>
            <a:bodyPr>
              <a:spAutoFit/>
            </a:bodyPr>
            <a:lstStyle/>
            <a:p>
              <a:pPr>
                <a:defRPr/>
              </a:pPr>
              <a:r>
                <a:rPr lang="en-GB" sz="1600" i="1" dirty="0">
                  <a:latin typeface="+mj-lt"/>
                  <a:ea typeface="ＭＳ Ｐゴシック" pitchFamily="-84" charset="-128"/>
                </a:rPr>
                <a:t>Answers may be multiple, n=115</a:t>
              </a:r>
            </a:p>
          </p:txBody>
        </p:sp>
      </p:grpSp>
      <p:sp>
        <p:nvSpPr>
          <p:cNvPr id="69636" name="Slide Number Placeholder 5"/>
          <p:cNvSpPr>
            <a:spLocks noGrp="1"/>
          </p:cNvSpPr>
          <p:nvPr>
            <p:ph type="sldNum" sz="quarter" idx="12"/>
          </p:nvPr>
        </p:nvSpPr>
        <p:spPr>
          <a:noFill/>
        </p:spPr>
        <p:txBody>
          <a:bodyPr/>
          <a:lstStyle/>
          <a:p>
            <a:fld id="{97C4D38D-1BA3-45B4-89BE-26341D167D0F}" type="slidenum">
              <a:rPr lang="en-US" altLang="en-US" smtClean="0"/>
              <a:pPr/>
              <a:t>66</a:t>
            </a:fld>
            <a:endParaRPr lang="en-US" altLang="en-US" smtClean="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descr="I:\Studies\Sepsis\Report\Tables and figures\tab 5.5.jpg"/>
          <p:cNvPicPr>
            <a:picLocks noChangeAspect="1" noChangeArrowheads="1"/>
          </p:cNvPicPr>
          <p:nvPr/>
        </p:nvPicPr>
        <p:blipFill>
          <a:blip r:embed="rId2"/>
          <a:srcRect/>
          <a:stretch>
            <a:fillRect/>
          </a:stretch>
        </p:blipFill>
        <p:spPr bwMode="auto">
          <a:xfrm>
            <a:off x="1186136" y="1697530"/>
            <a:ext cx="6936756" cy="4227019"/>
          </a:xfrm>
          <a:prstGeom prst="rect">
            <a:avLst/>
          </a:prstGeom>
          <a:noFill/>
          <a:ln w="9525">
            <a:noFill/>
            <a:miter lim="800000"/>
            <a:headEnd/>
            <a:tailEnd/>
          </a:ln>
        </p:spPr>
      </p:pic>
      <p:sp>
        <p:nvSpPr>
          <p:cNvPr id="3"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70660" name="Slide Number Placeholder 3"/>
          <p:cNvSpPr>
            <a:spLocks noGrp="1"/>
          </p:cNvSpPr>
          <p:nvPr>
            <p:ph type="sldNum" sz="quarter" idx="12"/>
          </p:nvPr>
        </p:nvSpPr>
        <p:spPr>
          <a:noFill/>
        </p:spPr>
        <p:txBody>
          <a:bodyPr/>
          <a:lstStyle/>
          <a:p>
            <a:fld id="{C4B2471C-35C1-4232-ABC1-D1FD62A3F72E}" type="slidenum">
              <a:rPr lang="en-US" altLang="en-US" smtClean="0"/>
              <a:pPr/>
              <a:t>67</a:t>
            </a:fld>
            <a:endParaRPr lang="en-US" altLang="en-US" smtClean="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I:\Studies\Sepsis\Report\Tables and figures\cs 6.jpg"/>
          <p:cNvPicPr>
            <a:picLocks noChangeAspect="1" noChangeArrowheads="1"/>
          </p:cNvPicPr>
          <p:nvPr/>
        </p:nvPicPr>
        <p:blipFill>
          <a:blip r:embed="rId2"/>
          <a:srcRect/>
          <a:stretch>
            <a:fillRect/>
          </a:stretch>
        </p:blipFill>
        <p:spPr bwMode="auto">
          <a:xfrm>
            <a:off x="1086831" y="495300"/>
            <a:ext cx="7088188" cy="5772150"/>
          </a:xfrm>
          <a:prstGeom prst="rect">
            <a:avLst/>
          </a:prstGeom>
          <a:noFill/>
          <a:ln w="9525">
            <a:noFill/>
            <a:miter lim="800000"/>
            <a:headEnd/>
            <a:tailEnd/>
          </a:ln>
        </p:spPr>
      </p:pic>
      <p:sp>
        <p:nvSpPr>
          <p:cNvPr id="71683" name="Slide Number Placeholder 2"/>
          <p:cNvSpPr>
            <a:spLocks noGrp="1"/>
          </p:cNvSpPr>
          <p:nvPr>
            <p:ph type="sldNum" sz="quarter" idx="12"/>
          </p:nvPr>
        </p:nvSpPr>
        <p:spPr>
          <a:noFill/>
        </p:spPr>
        <p:txBody>
          <a:bodyPr/>
          <a:lstStyle/>
          <a:p>
            <a:fld id="{13A6C6A8-41C8-4B85-ABBA-574AA5206B36}" type="slidenum">
              <a:rPr lang="en-US" altLang="en-US" smtClean="0"/>
              <a:pPr/>
              <a:t>68</a:t>
            </a:fld>
            <a:endParaRPr lang="en-US" altLang="en-US"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I:\Studies\Sepsis\Report\Tables and figures\tab 5.7.jpg"/>
          <p:cNvPicPr>
            <a:picLocks noChangeAspect="1" noChangeArrowheads="1"/>
          </p:cNvPicPr>
          <p:nvPr/>
        </p:nvPicPr>
        <p:blipFill>
          <a:blip r:embed="rId2"/>
          <a:stretch>
            <a:fillRect/>
          </a:stretch>
        </p:blipFill>
        <p:spPr bwMode="auto">
          <a:xfrm>
            <a:off x="1010089" y="1744826"/>
            <a:ext cx="7334683" cy="3951124"/>
          </a:xfrm>
          <a:prstGeom prst="rect">
            <a:avLst/>
          </a:prstGeom>
          <a:noFill/>
          <a:ln w="9525">
            <a:noFill/>
            <a:miter lim="800000"/>
            <a:headEnd/>
            <a:tailEnd/>
          </a:ln>
        </p:spPr>
      </p:pic>
      <p:sp>
        <p:nvSpPr>
          <p:cNvPr id="3"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72708" name="Slide Number Placeholder 3"/>
          <p:cNvSpPr>
            <a:spLocks noGrp="1"/>
          </p:cNvSpPr>
          <p:nvPr>
            <p:ph type="sldNum" sz="quarter" idx="12"/>
          </p:nvPr>
        </p:nvSpPr>
        <p:spPr>
          <a:noFill/>
        </p:spPr>
        <p:txBody>
          <a:bodyPr/>
          <a:lstStyle/>
          <a:p>
            <a:fld id="{11FB2FE0-FE6F-4835-90DA-9DC7BB32A961}" type="slidenum">
              <a:rPr lang="en-US" altLang="en-US" smtClean="0"/>
              <a:pPr/>
              <a:t>69</a:t>
            </a:fld>
            <a:endParaRPr lang="en-US" altLang="en-US"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4"/>
          <p:cNvSpPr txBox="1">
            <a:spLocks noChangeArrowheads="1"/>
          </p:cNvSpPr>
          <p:nvPr/>
        </p:nvSpPr>
        <p:spPr bwMode="auto">
          <a:xfrm>
            <a:off x="1508125" y="212725"/>
            <a:ext cx="184150" cy="457200"/>
          </a:xfrm>
          <a:prstGeom prst="rect">
            <a:avLst/>
          </a:prstGeom>
          <a:noFill/>
          <a:ln w="9525">
            <a:noFill/>
            <a:miter lim="800000"/>
            <a:headEnd/>
            <a:tailEnd/>
          </a:ln>
        </p:spPr>
        <p:txBody>
          <a:bodyPr wrap="none">
            <a:spAutoFit/>
          </a:bodyPr>
          <a:lstStyle/>
          <a:p>
            <a:endParaRPr lang="en-US" altLang="en-US" dirty="0"/>
          </a:p>
        </p:txBody>
      </p:sp>
      <p:sp>
        <p:nvSpPr>
          <p:cNvPr id="7171" name="Title 4"/>
          <p:cNvSpPr>
            <a:spLocks noGrp="1"/>
          </p:cNvSpPr>
          <p:nvPr>
            <p:ph type="title"/>
          </p:nvPr>
        </p:nvSpPr>
        <p:spPr>
          <a:xfrm>
            <a:off x="0" y="0"/>
            <a:ext cx="9144000" cy="1052513"/>
          </a:xfrm>
          <a:solidFill>
            <a:srgbClr val="2880A8"/>
          </a:solidFill>
        </p:spPr>
        <p:txBody>
          <a:bodyPr/>
          <a:lstStyle/>
          <a:p>
            <a:pPr>
              <a:defRPr/>
            </a:pPr>
            <a:r>
              <a:rPr lang="en-GB" dirty="0" smtClean="0">
                <a:solidFill>
                  <a:schemeClr val="bg1"/>
                </a:solidFill>
                <a:latin typeface="+mj-lt"/>
                <a:ea typeface="ＭＳ Ｐゴシック" pitchFamily="-84" charset="-128"/>
                <a:cs typeface="Arial" charset="0"/>
              </a:rPr>
              <a:t>Study population</a:t>
            </a:r>
          </a:p>
        </p:txBody>
      </p:sp>
      <p:sp>
        <p:nvSpPr>
          <p:cNvPr id="7172" name="Content Placeholder 5"/>
          <p:cNvSpPr>
            <a:spLocks noGrp="1"/>
          </p:cNvSpPr>
          <p:nvPr>
            <p:ph idx="1"/>
          </p:nvPr>
        </p:nvSpPr>
        <p:spPr>
          <a:xfrm>
            <a:off x="511175" y="1925638"/>
            <a:ext cx="7639597" cy="3786187"/>
          </a:xfrm>
        </p:spPr>
        <p:txBody>
          <a:bodyPr/>
          <a:lstStyle/>
          <a:p>
            <a:pPr marL="354013" lvl="1" indent="-17463">
              <a:lnSpc>
                <a:spcPct val="150000"/>
              </a:lnSpc>
              <a:buFontTx/>
              <a:buNone/>
              <a:defRPr/>
            </a:pPr>
            <a:r>
              <a:rPr lang="en-GB" sz="2800" dirty="0" smtClean="0">
                <a:latin typeface="+mj-lt"/>
                <a:ea typeface="ＭＳ Ｐゴシック" pitchFamily="-84" charset="-128"/>
                <a:cs typeface="Arial" charset="0"/>
              </a:rPr>
              <a:t>Adult patients diagnosed with sepsis and admitted to critical care (HDU/ICU) or reviewed by CCOT or equivalent during the study period: </a:t>
            </a:r>
            <a:r>
              <a:rPr lang="en-GB" sz="2800" b="1" dirty="0" smtClean="0">
                <a:latin typeface="+mj-lt"/>
                <a:ea typeface="ＭＳ Ｐゴシック" pitchFamily="-84" charset="-128"/>
                <a:cs typeface="Arial" charset="0"/>
              </a:rPr>
              <a:t>6</a:t>
            </a:r>
            <a:r>
              <a:rPr lang="en-GB" sz="2800" b="1" baseline="30000" dirty="0" smtClean="0">
                <a:latin typeface="+mj-lt"/>
                <a:ea typeface="ＭＳ Ｐゴシック" pitchFamily="-84" charset="-128"/>
                <a:cs typeface="Arial" charset="0"/>
              </a:rPr>
              <a:t>th</a:t>
            </a:r>
            <a:r>
              <a:rPr lang="en-GB" sz="2800" b="1" dirty="0" smtClean="0">
                <a:latin typeface="+mj-lt"/>
                <a:ea typeface="ＭＳ Ｐゴシック" pitchFamily="-84" charset="-128"/>
                <a:cs typeface="Arial" charset="0"/>
              </a:rPr>
              <a:t>-20</a:t>
            </a:r>
            <a:r>
              <a:rPr lang="en-GB" sz="2800" b="1" baseline="30000" dirty="0" smtClean="0">
                <a:latin typeface="+mj-lt"/>
                <a:ea typeface="ＭＳ Ｐゴシック" pitchFamily="-84" charset="-128"/>
                <a:cs typeface="Arial" charset="0"/>
              </a:rPr>
              <a:t>th</a:t>
            </a:r>
            <a:r>
              <a:rPr lang="en-GB" sz="2800" b="1" dirty="0" smtClean="0">
                <a:latin typeface="+mj-lt"/>
                <a:ea typeface="ＭＳ Ｐゴシック" pitchFamily="-84" charset="-128"/>
                <a:cs typeface="Arial" charset="0"/>
              </a:rPr>
              <a:t> May 2014</a:t>
            </a:r>
          </a:p>
          <a:p>
            <a:pPr lvl="1">
              <a:buFontTx/>
              <a:buNone/>
              <a:defRPr/>
            </a:pPr>
            <a:endParaRPr lang="en-GB" sz="2800" b="1" dirty="0" smtClean="0">
              <a:latin typeface="+mj-lt"/>
              <a:ea typeface="ＭＳ Ｐゴシック" pitchFamily="-84" charset="-128"/>
              <a:cs typeface="Arial" charset="0"/>
            </a:endParaRPr>
          </a:p>
          <a:p>
            <a:pPr lvl="2">
              <a:defRPr/>
            </a:pPr>
            <a:endParaRPr lang="en-GB" sz="2400" dirty="0" smtClean="0">
              <a:latin typeface="Arial" charset="0"/>
              <a:ea typeface="ＭＳ Ｐゴシック" pitchFamily="-84" charset="-128"/>
              <a:cs typeface="Arial" charset="0"/>
            </a:endParaRPr>
          </a:p>
          <a:p>
            <a:pPr lvl="1">
              <a:defRPr/>
            </a:pPr>
            <a:endParaRPr lang="en-GB" dirty="0" smtClean="0">
              <a:latin typeface="Arial" charset="0"/>
              <a:ea typeface="ＭＳ Ｐゴシック" pitchFamily="-84" charset="-128"/>
              <a:cs typeface="Arial" charset="0"/>
            </a:endParaRPr>
          </a:p>
          <a:p>
            <a:pPr lvl="1">
              <a:defRPr/>
            </a:pPr>
            <a:endParaRPr lang="en-GB" dirty="0" smtClean="0">
              <a:latin typeface="Arial" charset="0"/>
              <a:ea typeface="ＭＳ Ｐゴシック" pitchFamily="-84" charset="-128"/>
              <a:cs typeface="Arial" charset="0"/>
            </a:endParaRPr>
          </a:p>
          <a:p>
            <a:pPr>
              <a:defRPr/>
            </a:pPr>
            <a:endParaRPr lang="en-GB" dirty="0" smtClean="0">
              <a:latin typeface="Arial" charset="0"/>
              <a:ea typeface="ＭＳ Ｐゴシック" pitchFamily="-84" charset="-128"/>
              <a:cs typeface="Arial" charset="0"/>
            </a:endParaRPr>
          </a:p>
        </p:txBody>
      </p:sp>
      <p:sp>
        <p:nvSpPr>
          <p:cNvPr id="9221" name="Slide Number Placeholder 4"/>
          <p:cNvSpPr>
            <a:spLocks noGrp="1"/>
          </p:cNvSpPr>
          <p:nvPr>
            <p:ph type="sldNum" sz="quarter" idx="12"/>
          </p:nvPr>
        </p:nvSpPr>
        <p:spPr>
          <a:noFill/>
        </p:spPr>
        <p:txBody>
          <a:bodyPr/>
          <a:lstStyle/>
          <a:p>
            <a:fld id="{1E785264-64AF-4308-90B1-B8847157A768}" type="slidenum">
              <a:rPr lang="en-US" altLang="en-US" smtClean="0"/>
              <a:pPr/>
              <a:t>7</a:t>
            </a:fld>
            <a:endParaRPr lang="en-US" altLang="en-US" dirty="0"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Sepsis slide art 2.jpg"/>
          <p:cNvPicPr>
            <a:picLocks noChangeAspect="1"/>
          </p:cNvPicPr>
          <p:nvPr/>
        </p:nvPicPr>
        <p:blipFill>
          <a:blip r:embed="rId2"/>
          <a:srcRect/>
          <a:stretch>
            <a:fillRect/>
          </a:stretch>
        </p:blipFill>
        <p:spPr bwMode="auto">
          <a:xfrm>
            <a:off x="0" y="14288"/>
            <a:ext cx="9144000" cy="6858000"/>
          </a:xfrm>
          <a:prstGeom prst="rect">
            <a:avLst/>
          </a:prstGeom>
          <a:noFill/>
          <a:ln w="9525">
            <a:noFill/>
            <a:miter lim="800000"/>
            <a:headEnd/>
            <a:tailEnd/>
          </a:ln>
        </p:spPr>
      </p:pic>
      <p:sp>
        <p:nvSpPr>
          <p:cNvPr id="73731" name="TextBox 2"/>
          <p:cNvSpPr txBox="1">
            <a:spLocks noChangeArrowheads="1"/>
          </p:cNvSpPr>
          <p:nvPr/>
        </p:nvSpPr>
        <p:spPr bwMode="auto">
          <a:xfrm>
            <a:off x="3500438" y="2963863"/>
            <a:ext cx="5072062" cy="1200150"/>
          </a:xfrm>
          <a:prstGeom prst="rect">
            <a:avLst/>
          </a:prstGeom>
          <a:noFill/>
          <a:ln w="9525">
            <a:noFill/>
            <a:miter lim="800000"/>
            <a:headEnd/>
            <a:tailEnd/>
          </a:ln>
        </p:spPr>
        <p:txBody>
          <a:bodyPr>
            <a:spAutoFit/>
          </a:bodyPr>
          <a:lstStyle/>
          <a:p>
            <a:r>
              <a:rPr lang="en-GB" sz="3600">
                <a:latin typeface="Calibri" pitchFamily="34" charset="0"/>
              </a:rPr>
              <a:t>Diagnosis</a:t>
            </a:r>
          </a:p>
          <a:p>
            <a:r>
              <a:rPr lang="en-GB" sz="3600">
                <a:latin typeface="Calibri" pitchFamily="34" charset="0"/>
              </a:rPr>
              <a:t>Alex Goodwin</a:t>
            </a:r>
          </a:p>
        </p:txBody>
      </p:sp>
      <p:sp>
        <p:nvSpPr>
          <p:cNvPr id="73732" name="Slide Number Placeholder 3"/>
          <p:cNvSpPr>
            <a:spLocks noGrp="1"/>
          </p:cNvSpPr>
          <p:nvPr>
            <p:ph type="sldNum" sz="quarter" idx="12"/>
          </p:nvPr>
        </p:nvSpPr>
        <p:spPr>
          <a:noFill/>
        </p:spPr>
        <p:txBody>
          <a:bodyPr/>
          <a:lstStyle/>
          <a:p>
            <a:fld id="{FC580131-6F5D-4EE8-A460-38107B34FC8E}" type="slidenum">
              <a:rPr lang="en-US" altLang="en-US" smtClean="0"/>
              <a:pPr/>
              <a:t>70</a:t>
            </a:fld>
            <a:endParaRPr lang="en-US" altLang="en-US" smtClean="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I:\Studies\Sepsis\Report\Tables and figures\fig 6.1.jpg"/>
          <p:cNvPicPr>
            <a:picLocks noChangeAspect="1" noChangeArrowheads="1"/>
          </p:cNvPicPr>
          <p:nvPr/>
        </p:nvPicPr>
        <p:blipFill>
          <a:blip r:embed="rId3"/>
          <a:srcRect/>
          <a:stretch>
            <a:fillRect/>
          </a:stretch>
        </p:blipFill>
        <p:spPr bwMode="auto">
          <a:xfrm>
            <a:off x="681038" y="1238250"/>
            <a:ext cx="7450137" cy="5319713"/>
          </a:xfrm>
          <a:prstGeom prst="rect">
            <a:avLst/>
          </a:prstGeom>
          <a:noFill/>
          <a:ln w="9525">
            <a:noFill/>
            <a:miter lim="800000"/>
            <a:headEnd/>
            <a:tailEnd/>
          </a:ln>
        </p:spPr>
      </p:pic>
      <p:sp>
        <p:nvSpPr>
          <p:cNvPr id="3"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74756" name="Slide Number Placeholder 3"/>
          <p:cNvSpPr>
            <a:spLocks noGrp="1"/>
          </p:cNvSpPr>
          <p:nvPr>
            <p:ph type="sldNum" sz="quarter" idx="12"/>
          </p:nvPr>
        </p:nvSpPr>
        <p:spPr>
          <a:noFill/>
        </p:spPr>
        <p:txBody>
          <a:bodyPr/>
          <a:lstStyle/>
          <a:p>
            <a:fld id="{90FFD603-E777-47C9-A4C6-C37E991ED588}" type="slidenum">
              <a:rPr lang="en-US" altLang="en-US" smtClean="0"/>
              <a:pPr/>
              <a:t>71</a:t>
            </a:fld>
            <a:endParaRPr lang="en-US" altLang="en-US"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grpSp>
        <p:nvGrpSpPr>
          <p:cNvPr id="8" name="Group 7"/>
          <p:cNvGrpSpPr/>
          <p:nvPr/>
        </p:nvGrpSpPr>
        <p:grpSpPr>
          <a:xfrm>
            <a:off x="1249363" y="1444625"/>
            <a:ext cx="7075487" cy="5053013"/>
            <a:chOff x="1249363" y="1444625"/>
            <a:chExt cx="7075487" cy="5053013"/>
          </a:xfrm>
        </p:grpSpPr>
        <p:pic>
          <p:nvPicPr>
            <p:cNvPr id="75778" name="Picture 2" descr="I:\Studies\Sepsis\Report\Tables and figures\fig 6.2.jpg"/>
            <p:cNvPicPr>
              <a:picLocks noChangeAspect="1" noChangeArrowheads="1"/>
            </p:cNvPicPr>
            <p:nvPr/>
          </p:nvPicPr>
          <p:blipFill>
            <a:blip r:embed="rId3"/>
            <a:srcRect/>
            <a:stretch>
              <a:fillRect/>
            </a:stretch>
          </p:blipFill>
          <p:spPr bwMode="auto">
            <a:xfrm>
              <a:off x="1249363" y="1444625"/>
              <a:ext cx="7075487" cy="5053013"/>
            </a:xfrm>
            <a:prstGeom prst="rect">
              <a:avLst/>
            </a:prstGeom>
            <a:noFill/>
            <a:ln w="9525">
              <a:noFill/>
              <a:miter lim="800000"/>
              <a:headEnd/>
              <a:tailEnd/>
            </a:ln>
          </p:spPr>
        </p:pic>
        <p:cxnSp>
          <p:nvCxnSpPr>
            <p:cNvPr id="75780" name="Straight Connector 3"/>
            <p:cNvCxnSpPr>
              <a:cxnSpLocks noChangeShapeType="1"/>
            </p:cNvCxnSpPr>
            <p:nvPr/>
          </p:nvCxnSpPr>
          <p:spPr bwMode="auto">
            <a:xfrm>
              <a:off x="4806950" y="2290763"/>
              <a:ext cx="0" cy="2960687"/>
            </a:xfrm>
            <a:prstGeom prst="line">
              <a:avLst/>
            </a:prstGeom>
            <a:noFill/>
            <a:ln w="19050">
              <a:solidFill>
                <a:schemeClr val="tx1"/>
              </a:solidFill>
              <a:prstDash val="dashDot"/>
              <a:round/>
              <a:headEnd/>
              <a:tailEnd/>
            </a:ln>
          </p:spPr>
        </p:cxnSp>
        <p:cxnSp>
          <p:nvCxnSpPr>
            <p:cNvPr id="75781" name="Straight Connector 5"/>
            <p:cNvCxnSpPr>
              <a:cxnSpLocks noChangeShapeType="1"/>
            </p:cNvCxnSpPr>
            <p:nvPr/>
          </p:nvCxnSpPr>
          <p:spPr bwMode="auto">
            <a:xfrm>
              <a:off x="2714625" y="2289175"/>
              <a:ext cx="0" cy="2960688"/>
            </a:xfrm>
            <a:prstGeom prst="line">
              <a:avLst/>
            </a:prstGeom>
            <a:noFill/>
            <a:ln w="19050">
              <a:solidFill>
                <a:schemeClr val="tx1"/>
              </a:solidFill>
              <a:prstDash val="dashDot"/>
              <a:round/>
              <a:headEnd/>
              <a:tailEnd/>
            </a:ln>
          </p:spPr>
        </p:cxnSp>
        <p:cxnSp>
          <p:nvCxnSpPr>
            <p:cNvPr id="75782" name="Straight Connector 6"/>
            <p:cNvCxnSpPr>
              <a:cxnSpLocks noChangeShapeType="1"/>
            </p:cNvCxnSpPr>
            <p:nvPr/>
          </p:nvCxnSpPr>
          <p:spPr bwMode="auto">
            <a:xfrm>
              <a:off x="2921000" y="2297113"/>
              <a:ext cx="0" cy="2960687"/>
            </a:xfrm>
            <a:prstGeom prst="line">
              <a:avLst/>
            </a:prstGeom>
            <a:noFill/>
            <a:ln w="19050">
              <a:solidFill>
                <a:schemeClr val="tx1"/>
              </a:solidFill>
              <a:prstDash val="dashDot"/>
              <a:round/>
              <a:headEnd/>
              <a:tailEnd/>
            </a:ln>
          </p:spPr>
        </p:cxnSp>
      </p:grpSp>
      <p:sp>
        <p:nvSpPr>
          <p:cNvPr id="75783" name="Slide Number Placeholder 6"/>
          <p:cNvSpPr>
            <a:spLocks noGrp="1"/>
          </p:cNvSpPr>
          <p:nvPr>
            <p:ph type="sldNum" sz="quarter" idx="12"/>
          </p:nvPr>
        </p:nvSpPr>
        <p:spPr>
          <a:noFill/>
        </p:spPr>
        <p:txBody>
          <a:bodyPr/>
          <a:lstStyle/>
          <a:p>
            <a:fld id="{F302F74B-87B3-4DCD-AF09-0BE27AA0854A}" type="slidenum">
              <a:rPr lang="en-US" altLang="en-US" smtClean="0"/>
              <a:pPr/>
              <a:t>72</a:t>
            </a:fld>
            <a:endParaRPr lang="en-US" altLang="en-US" smtClean="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I:\Studies\Sepsis\Report\Tables and figures\tab 6.2.jpg"/>
          <p:cNvPicPr>
            <a:picLocks noChangeAspect="1" noChangeArrowheads="1"/>
          </p:cNvPicPr>
          <p:nvPr/>
        </p:nvPicPr>
        <p:blipFill>
          <a:blip r:embed="rId2"/>
          <a:stretch>
            <a:fillRect/>
          </a:stretch>
        </p:blipFill>
        <p:spPr bwMode="auto">
          <a:xfrm>
            <a:off x="236483" y="2063586"/>
            <a:ext cx="8700292" cy="3564703"/>
          </a:xfrm>
          <a:prstGeom prst="rect">
            <a:avLst/>
          </a:prstGeom>
          <a:noFill/>
          <a:ln w="9525">
            <a:noFill/>
            <a:miter lim="800000"/>
            <a:headEnd/>
            <a:tailEnd/>
          </a:ln>
        </p:spPr>
      </p:pic>
      <p:sp>
        <p:nvSpPr>
          <p:cNvPr id="3"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76804" name="Rectangle 3"/>
          <p:cNvSpPr>
            <a:spLocks noChangeArrowheads="1"/>
          </p:cNvSpPr>
          <p:nvPr/>
        </p:nvSpPr>
        <p:spPr bwMode="auto">
          <a:xfrm>
            <a:off x="5295568" y="3450866"/>
            <a:ext cx="492981" cy="263666"/>
          </a:xfrm>
          <a:prstGeom prst="rect">
            <a:avLst/>
          </a:prstGeom>
          <a:noFill/>
          <a:ln w="38100">
            <a:solidFill>
              <a:srgbClr val="FF0000"/>
            </a:solidFill>
            <a:round/>
            <a:headEnd/>
            <a:tailEnd/>
          </a:ln>
        </p:spPr>
        <p:txBody>
          <a:bodyPr/>
          <a:lstStyle/>
          <a:p>
            <a:endParaRPr lang="en-US"/>
          </a:p>
        </p:txBody>
      </p:sp>
      <p:sp>
        <p:nvSpPr>
          <p:cNvPr id="76807" name="Slide Number Placeholder 6"/>
          <p:cNvSpPr>
            <a:spLocks noGrp="1"/>
          </p:cNvSpPr>
          <p:nvPr>
            <p:ph type="sldNum" sz="quarter" idx="12"/>
          </p:nvPr>
        </p:nvSpPr>
        <p:spPr>
          <a:noFill/>
        </p:spPr>
        <p:txBody>
          <a:bodyPr/>
          <a:lstStyle/>
          <a:p>
            <a:fld id="{3BBA255D-0DD4-4EB9-A230-228E3FE8E202}" type="slidenum">
              <a:rPr lang="en-US" altLang="en-US" smtClean="0"/>
              <a:pPr/>
              <a:t>73</a:t>
            </a:fld>
            <a:endParaRPr lang="en-US" altLang="en-US" smtClean="0"/>
          </a:p>
        </p:txBody>
      </p:sp>
      <p:sp>
        <p:nvSpPr>
          <p:cNvPr id="9" name="Rectangle 3"/>
          <p:cNvSpPr>
            <a:spLocks noChangeArrowheads="1"/>
          </p:cNvSpPr>
          <p:nvPr/>
        </p:nvSpPr>
        <p:spPr bwMode="auto">
          <a:xfrm>
            <a:off x="8318389" y="3452191"/>
            <a:ext cx="492981" cy="263666"/>
          </a:xfrm>
          <a:prstGeom prst="rect">
            <a:avLst/>
          </a:prstGeom>
          <a:noFill/>
          <a:ln w="38100">
            <a:solidFill>
              <a:srgbClr val="FF0000"/>
            </a:solidFill>
            <a:round/>
            <a:headEnd/>
            <a:tailEnd/>
          </a:ln>
        </p:spPr>
        <p:txBody>
          <a:bodyPr/>
          <a:lstStyle/>
          <a:p>
            <a:endParaRPr lang="en-US"/>
          </a:p>
        </p:txBody>
      </p:sp>
      <p:sp>
        <p:nvSpPr>
          <p:cNvPr id="10" name="Rectangle 3"/>
          <p:cNvSpPr>
            <a:spLocks noChangeArrowheads="1"/>
          </p:cNvSpPr>
          <p:nvPr/>
        </p:nvSpPr>
        <p:spPr bwMode="auto">
          <a:xfrm>
            <a:off x="6808966" y="3453517"/>
            <a:ext cx="492981" cy="263666"/>
          </a:xfrm>
          <a:prstGeom prst="rect">
            <a:avLst/>
          </a:prstGeom>
          <a:noFill/>
          <a:ln w="38100">
            <a:solidFill>
              <a:srgbClr val="FF00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I:\Studies\Sepsis\Report\Tables and figures\tab 6.3.jpg"/>
          <p:cNvPicPr>
            <a:picLocks noChangeAspect="1" noChangeArrowheads="1"/>
          </p:cNvPicPr>
          <p:nvPr/>
        </p:nvPicPr>
        <p:blipFill>
          <a:blip r:embed="rId2"/>
          <a:srcRect/>
          <a:stretch>
            <a:fillRect/>
          </a:stretch>
        </p:blipFill>
        <p:spPr bwMode="auto">
          <a:xfrm>
            <a:off x="1438275" y="1227138"/>
            <a:ext cx="6105525" cy="4505325"/>
          </a:xfrm>
          <a:prstGeom prst="rect">
            <a:avLst/>
          </a:prstGeom>
          <a:noFill/>
          <a:ln w="9525">
            <a:noFill/>
            <a:miter lim="800000"/>
            <a:headEnd/>
            <a:tailEnd/>
          </a:ln>
        </p:spPr>
      </p:pic>
      <p:sp>
        <p:nvSpPr>
          <p:cNvPr id="3"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77828" name="Slide Number Placeholder 4"/>
          <p:cNvSpPr>
            <a:spLocks noGrp="1"/>
          </p:cNvSpPr>
          <p:nvPr>
            <p:ph type="sldNum" sz="quarter" idx="12"/>
          </p:nvPr>
        </p:nvSpPr>
        <p:spPr>
          <a:noFill/>
        </p:spPr>
        <p:txBody>
          <a:bodyPr/>
          <a:lstStyle/>
          <a:p>
            <a:fld id="{8A04BADF-A0EA-479C-83B6-589A1BE6C047}" type="slidenum">
              <a:rPr lang="en-US" altLang="en-US" smtClean="0"/>
              <a:pPr/>
              <a:t>74</a:t>
            </a:fld>
            <a:endParaRPr lang="en-US" altLang="en-US" smtClean="0"/>
          </a:p>
        </p:txBody>
      </p:sp>
      <p:sp>
        <p:nvSpPr>
          <p:cNvPr id="6" name="TextBox 5"/>
          <p:cNvSpPr txBox="1"/>
          <p:nvPr/>
        </p:nvSpPr>
        <p:spPr>
          <a:xfrm>
            <a:off x="1" y="5756274"/>
            <a:ext cx="9144000" cy="400110"/>
          </a:xfrm>
          <a:prstGeom prst="rect">
            <a:avLst/>
          </a:prstGeom>
          <a:noFill/>
        </p:spPr>
        <p:txBody>
          <a:bodyPr wrap="square">
            <a:spAutoFit/>
          </a:bodyPr>
          <a:lstStyle/>
          <a:p>
            <a:pPr algn="ctr">
              <a:defRPr/>
            </a:pPr>
            <a:r>
              <a:rPr lang="en-US" sz="2000" dirty="0">
                <a:latin typeface="+mn-lt"/>
              </a:rPr>
              <a:t>128/479 (26%) used screening tool/ EWS</a:t>
            </a:r>
            <a:endParaRPr lang="en-GB" sz="2000" dirty="0">
              <a:latin typeface="+mn-lt"/>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I:\Studies\Sepsis\Report\Tables and figures\cs 7.jpg"/>
          <p:cNvPicPr>
            <a:picLocks noChangeAspect="1" noChangeArrowheads="1"/>
          </p:cNvPicPr>
          <p:nvPr/>
        </p:nvPicPr>
        <p:blipFill>
          <a:blip r:embed="rId2"/>
          <a:srcRect/>
          <a:stretch>
            <a:fillRect/>
          </a:stretch>
        </p:blipFill>
        <p:spPr bwMode="auto">
          <a:xfrm>
            <a:off x="2009775" y="109538"/>
            <a:ext cx="5324475" cy="6748462"/>
          </a:xfrm>
          <a:prstGeom prst="rect">
            <a:avLst/>
          </a:prstGeom>
          <a:noFill/>
          <a:ln w="9525">
            <a:noFill/>
            <a:miter lim="800000"/>
            <a:headEnd/>
            <a:tailEnd/>
          </a:ln>
        </p:spPr>
      </p:pic>
      <p:sp>
        <p:nvSpPr>
          <p:cNvPr id="78851" name="Slide Number Placeholder 3"/>
          <p:cNvSpPr>
            <a:spLocks noGrp="1"/>
          </p:cNvSpPr>
          <p:nvPr>
            <p:ph type="sldNum" sz="quarter" idx="12"/>
          </p:nvPr>
        </p:nvSpPr>
        <p:spPr>
          <a:noFill/>
        </p:spPr>
        <p:txBody>
          <a:bodyPr/>
          <a:lstStyle/>
          <a:p>
            <a:fld id="{ED1693EE-C93A-4B25-844C-0B4CD781E850}" type="slidenum">
              <a:rPr lang="en-US" altLang="en-US" smtClean="0"/>
              <a:pPr/>
              <a:t>75</a:t>
            </a:fld>
            <a:endParaRPr lang="en-US" altLang="en-US" smtClean="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I:\Studies\Sepsis\Report\Tables and figures\fig 6.4.jpg"/>
          <p:cNvPicPr>
            <a:picLocks noChangeAspect="1" noChangeArrowheads="1"/>
          </p:cNvPicPr>
          <p:nvPr/>
        </p:nvPicPr>
        <p:blipFill>
          <a:blip r:embed="rId3"/>
          <a:srcRect/>
          <a:stretch>
            <a:fillRect/>
          </a:stretch>
        </p:blipFill>
        <p:spPr bwMode="auto">
          <a:xfrm>
            <a:off x="912813" y="1497013"/>
            <a:ext cx="7281862" cy="4784725"/>
          </a:xfrm>
          <a:prstGeom prst="rect">
            <a:avLst/>
          </a:prstGeom>
          <a:noFill/>
          <a:ln w="9525">
            <a:noFill/>
            <a:miter lim="800000"/>
            <a:headEnd/>
            <a:tailEnd/>
          </a:ln>
        </p:spPr>
      </p:pic>
      <p:sp>
        <p:nvSpPr>
          <p:cNvPr id="3"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79876" name="TextBox 4"/>
          <p:cNvSpPr txBox="1">
            <a:spLocks noChangeArrowheads="1"/>
          </p:cNvSpPr>
          <p:nvPr/>
        </p:nvSpPr>
        <p:spPr bwMode="auto">
          <a:xfrm>
            <a:off x="1777143" y="2828497"/>
            <a:ext cx="733425" cy="338554"/>
          </a:xfrm>
          <a:prstGeom prst="rect">
            <a:avLst/>
          </a:prstGeom>
          <a:noFill/>
          <a:ln w="9525">
            <a:noFill/>
            <a:miter lim="800000"/>
            <a:headEnd/>
            <a:tailEnd/>
          </a:ln>
        </p:spPr>
        <p:txBody>
          <a:bodyPr>
            <a:spAutoFit/>
          </a:bodyPr>
          <a:lstStyle/>
          <a:p>
            <a:r>
              <a:rPr lang="en-US" sz="1600" b="1" dirty="0">
                <a:solidFill>
                  <a:srgbClr val="FF0000"/>
                </a:solidFill>
                <a:latin typeface="+mn-lt"/>
              </a:rPr>
              <a:t>28%</a:t>
            </a:r>
          </a:p>
        </p:txBody>
      </p:sp>
      <p:sp>
        <p:nvSpPr>
          <p:cNvPr id="79877" name="TextBox 5"/>
          <p:cNvSpPr txBox="1">
            <a:spLocks noChangeArrowheads="1"/>
          </p:cNvSpPr>
          <p:nvPr/>
        </p:nvSpPr>
        <p:spPr bwMode="auto">
          <a:xfrm>
            <a:off x="2885429" y="3090645"/>
            <a:ext cx="733425" cy="338554"/>
          </a:xfrm>
          <a:prstGeom prst="rect">
            <a:avLst/>
          </a:prstGeom>
          <a:noFill/>
          <a:ln w="9525">
            <a:noFill/>
            <a:miter lim="800000"/>
            <a:headEnd/>
            <a:tailEnd/>
          </a:ln>
        </p:spPr>
        <p:txBody>
          <a:bodyPr>
            <a:spAutoFit/>
          </a:bodyPr>
          <a:lstStyle/>
          <a:p>
            <a:r>
              <a:rPr lang="en-US" sz="1600" b="1" dirty="0">
                <a:solidFill>
                  <a:srgbClr val="FF0000"/>
                </a:solidFill>
                <a:latin typeface="+mn-lt"/>
              </a:rPr>
              <a:t>36%</a:t>
            </a:r>
          </a:p>
        </p:txBody>
      </p:sp>
      <p:sp>
        <p:nvSpPr>
          <p:cNvPr id="79878" name="TextBox 6"/>
          <p:cNvSpPr txBox="1">
            <a:spLocks noChangeArrowheads="1"/>
          </p:cNvSpPr>
          <p:nvPr/>
        </p:nvSpPr>
        <p:spPr bwMode="auto">
          <a:xfrm>
            <a:off x="3927039" y="3130332"/>
            <a:ext cx="735013" cy="338554"/>
          </a:xfrm>
          <a:prstGeom prst="rect">
            <a:avLst/>
          </a:prstGeom>
          <a:noFill/>
          <a:ln w="9525">
            <a:noFill/>
            <a:miter lim="800000"/>
            <a:headEnd/>
            <a:tailEnd/>
          </a:ln>
        </p:spPr>
        <p:txBody>
          <a:bodyPr>
            <a:spAutoFit/>
          </a:bodyPr>
          <a:lstStyle/>
          <a:p>
            <a:r>
              <a:rPr lang="en-US" sz="1600" b="1" dirty="0">
                <a:solidFill>
                  <a:srgbClr val="FF6600"/>
                </a:solidFill>
                <a:latin typeface="+mn-lt"/>
              </a:rPr>
              <a:t>35%</a:t>
            </a:r>
          </a:p>
        </p:txBody>
      </p:sp>
      <p:sp>
        <p:nvSpPr>
          <p:cNvPr id="79879" name="TextBox 7"/>
          <p:cNvSpPr txBox="1">
            <a:spLocks noChangeArrowheads="1"/>
          </p:cNvSpPr>
          <p:nvPr/>
        </p:nvSpPr>
        <p:spPr bwMode="auto">
          <a:xfrm>
            <a:off x="4996536" y="3827933"/>
            <a:ext cx="733425" cy="338554"/>
          </a:xfrm>
          <a:prstGeom prst="rect">
            <a:avLst/>
          </a:prstGeom>
          <a:noFill/>
          <a:ln w="9525">
            <a:noFill/>
            <a:miter lim="800000"/>
            <a:headEnd/>
            <a:tailEnd/>
          </a:ln>
        </p:spPr>
        <p:txBody>
          <a:bodyPr>
            <a:spAutoFit/>
          </a:bodyPr>
          <a:lstStyle/>
          <a:p>
            <a:r>
              <a:rPr lang="en-US" sz="1600" b="1" dirty="0">
                <a:solidFill>
                  <a:srgbClr val="FF6600"/>
                </a:solidFill>
                <a:latin typeface="+mn-lt"/>
              </a:rPr>
              <a:t>55%</a:t>
            </a:r>
          </a:p>
        </p:txBody>
      </p:sp>
      <p:sp>
        <p:nvSpPr>
          <p:cNvPr id="79880" name="TextBox 8"/>
          <p:cNvSpPr txBox="1">
            <a:spLocks noChangeArrowheads="1"/>
          </p:cNvSpPr>
          <p:nvPr/>
        </p:nvSpPr>
        <p:spPr bwMode="auto">
          <a:xfrm>
            <a:off x="6071534" y="2963434"/>
            <a:ext cx="735012" cy="338554"/>
          </a:xfrm>
          <a:prstGeom prst="rect">
            <a:avLst/>
          </a:prstGeom>
          <a:noFill/>
          <a:ln w="9525">
            <a:noFill/>
            <a:miter lim="800000"/>
            <a:headEnd/>
            <a:tailEnd/>
          </a:ln>
        </p:spPr>
        <p:txBody>
          <a:bodyPr>
            <a:spAutoFit/>
          </a:bodyPr>
          <a:lstStyle/>
          <a:p>
            <a:r>
              <a:rPr lang="en-US" sz="1600" b="1" dirty="0">
                <a:solidFill>
                  <a:srgbClr val="FF2FEE"/>
                </a:solidFill>
                <a:latin typeface="+mn-lt"/>
              </a:rPr>
              <a:t>30%</a:t>
            </a:r>
          </a:p>
        </p:txBody>
      </p:sp>
      <p:sp>
        <p:nvSpPr>
          <p:cNvPr id="79881" name="TextBox 9"/>
          <p:cNvSpPr txBox="1">
            <a:spLocks noChangeArrowheads="1"/>
          </p:cNvSpPr>
          <p:nvPr/>
        </p:nvSpPr>
        <p:spPr bwMode="auto">
          <a:xfrm>
            <a:off x="7116530" y="2984760"/>
            <a:ext cx="735012" cy="338554"/>
          </a:xfrm>
          <a:prstGeom prst="rect">
            <a:avLst/>
          </a:prstGeom>
          <a:noFill/>
          <a:ln w="9525">
            <a:noFill/>
            <a:miter lim="800000"/>
            <a:headEnd/>
            <a:tailEnd/>
          </a:ln>
        </p:spPr>
        <p:txBody>
          <a:bodyPr>
            <a:spAutoFit/>
          </a:bodyPr>
          <a:lstStyle/>
          <a:p>
            <a:r>
              <a:rPr lang="en-US" sz="1600" b="1" dirty="0">
                <a:solidFill>
                  <a:srgbClr val="FF2FEE"/>
                </a:solidFill>
                <a:latin typeface="+mn-lt"/>
              </a:rPr>
              <a:t>31%</a:t>
            </a:r>
          </a:p>
        </p:txBody>
      </p:sp>
      <p:sp>
        <p:nvSpPr>
          <p:cNvPr id="79882" name="Slide Number Placeholder 10"/>
          <p:cNvSpPr>
            <a:spLocks noGrp="1"/>
          </p:cNvSpPr>
          <p:nvPr>
            <p:ph type="sldNum" sz="quarter" idx="12"/>
          </p:nvPr>
        </p:nvSpPr>
        <p:spPr>
          <a:noFill/>
        </p:spPr>
        <p:txBody>
          <a:bodyPr/>
          <a:lstStyle/>
          <a:p>
            <a:fld id="{D582CDFA-EA08-4B72-AE5D-BFBC1273ACAF}" type="slidenum">
              <a:rPr lang="en-US" altLang="en-US" smtClean="0"/>
              <a:pPr/>
              <a:t>76</a:t>
            </a:fld>
            <a:endParaRPr lang="en-US" altLang="en-US" smtClean="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I:\Studies\Sepsis\Report\Tables and figures\tab 6.4.jpg"/>
          <p:cNvPicPr>
            <a:picLocks noChangeAspect="1" noChangeArrowheads="1"/>
          </p:cNvPicPr>
          <p:nvPr/>
        </p:nvPicPr>
        <p:blipFill>
          <a:blip r:embed="rId2"/>
          <a:srcRect/>
          <a:stretch>
            <a:fillRect/>
          </a:stretch>
        </p:blipFill>
        <p:spPr bwMode="auto">
          <a:xfrm>
            <a:off x="994651" y="1681054"/>
            <a:ext cx="7156122" cy="4437905"/>
          </a:xfrm>
          <a:prstGeom prst="rect">
            <a:avLst/>
          </a:prstGeom>
          <a:noFill/>
          <a:ln w="9525">
            <a:noFill/>
            <a:miter lim="800000"/>
            <a:headEnd/>
            <a:tailEnd/>
          </a:ln>
        </p:spPr>
      </p:pic>
      <p:sp>
        <p:nvSpPr>
          <p:cNvPr id="3"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80900" name="Slide Number Placeholder 3"/>
          <p:cNvSpPr>
            <a:spLocks noGrp="1"/>
          </p:cNvSpPr>
          <p:nvPr>
            <p:ph type="sldNum" sz="quarter" idx="12"/>
          </p:nvPr>
        </p:nvSpPr>
        <p:spPr>
          <a:noFill/>
        </p:spPr>
        <p:txBody>
          <a:bodyPr/>
          <a:lstStyle/>
          <a:p>
            <a:fld id="{E71F7670-30C1-4480-B0F4-F8482AEA26F1}" type="slidenum">
              <a:rPr lang="en-US" altLang="en-US" smtClean="0"/>
              <a:pPr/>
              <a:t>77</a:t>
            </a:fld>
            <a:endParaRPr lang="en-US" altLang="en-US" smtClean="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I:\Studies\Sepsis\Report\Tables and figures\tab 6.8.jpg"/>
          <p:cNvPicPr>
            <a:picLocks noChangeAspect="1" noChangeArrowheads="1"/>
          </p:cNvPicPr>
          <p:nvPr/>
        </p:nvPicPr>
        <p:blipFill>
          <a:blip r:embed="rId2"/>
          <a:stretch>
            <a:fillRect/>
          </a:stretch>
        </p:blipFill>
        <p:spPr bwMode="auto">
          <a:xfrm>
            <a:off x="1260583" y="2125115"/>
            <a:ext cx="6827127" cy="3840259"/>
          </a:xfrm>
          <a:prstGeom prst="rect">
            <a:avLst/>
          </a:prstGeom>
          <a:noFill/>
          <a:ln w="9525">
            <a:noFill/>
            <a:miter lim="800000"/>
            <a:headEnd/>
            <a:tailEnd/>
          </a:ln>
        </p:spPr>
      </p:pic>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81924" name="Slide Number Placeholder 5"/>
          <p:cNvSpPr>
            <a:spLocks noGrp="1"/>
          </p:cNvSpPr>
          <p:nvPr>
            <p:ph type="sldNum" sz="quarter" idx="12"/>
          </p:nvPr>
        </p:nvSpPr>
        <p:spPr>
          <a:noFill/>
        </p:spPr>
        <p:txBody>
          <a:bodyPr/>
          <a:lstStyle/>
          <a:p>
            <a:fld id="{BD119B26-42FE-4195-B966-C7F46500CFB6}" type="slidenum">
              <a:rPr lang="en-US" altLang="en-US" smtClean="0"/>
              <a:pPr/>
              <a:t>78</a:t>
            </a:fld>
            <a:endParaRPr lang="en-US" altLang="en-US" smtClean="0"/>
          </a:p>
        </p:txBody>
      </p:sp>
      <p:sp>
        <p:nvSpPr>
          <p:cNvPr id="7" name="TextBox 6"/>
          <p:cNvSpPr txBox="1"/>
          <p:nvPr/>
        </p:nvSpPr>
        <p:spPr>
          <a:xfrm>
            <a:off x="0" y="1258888"/>
            <a:ext cx="9144000" cy="707886"/>
          </a:xfrm>
          <a:prstGeom prst="rect">
            <a:avLst/>
          </a:prstGeom>
          <a:noFill/>
        </p:spPr>
        <p:txBody>
          <a:bodyPr wrap="square">
            <a:spAutoFit/>
          </a:bodyPr>
          <a:lstStyle/>
          <a:p>
            <a:pPr algn="ctr">
              <a:defRPr/>
            </a:pPr>
            <a:r>
              <a:rPr lang="en-US" sz="2000" dirty="0">
                <a:latin typeface="+mn-lt"/>
              </a:rPr>
              <a:t>Blood cultures taken in 366/477 (77%) </a:t>
            </a:r>
            <a:endParaRPr lang="en-US" sz="2000" dirty="0" smtClean="0">
              <a:latin typeface="+mn-lt"/>
            </a:endParaRPr>
          </a:p>
          <a:p>
            <a:pPr algn="ctr">
              <a:defRPr/>
            </a:pPr>
            <a:r>
              <a:rPr lang="en-US" sz="2000" dirty="0" smtClean="0">
                <a:latin typeface="+mn-lt"/>
              </a:rPr>
              <a:t>fluid </a:t>
            </a:r>
            <a:r>
              <a:rPr lang="en-US" sz="2000" dirty="0">
                <a:latin typeface="+mn-lt"/>
              </a:rPr>
              <a:t>cultures in 48, tissue cultures in 43</a:t>
            </a:r>
            <a:endParaRPr lang="en-GB" sz="2000" dirty="0">
              <a:latin typeface="+mn-lt"/>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Box 1"/>
          <p:cNvSpPr txBox="1">
            <a:spLocks noChangeArrowheads="1"/>
          </p:cNvSpPr>
          <p:nvPr/>
        </p:nvSpPr>
        <p:spPr bwMode="auto">
          <a:xfrm>
            <a:off x="0" y="1233488"/>
            <a:ext cx="9144000" cy="400110"/>
          </a:xfrm>
          <a:prstGeom prst="rect">
            <a:avLst/>
          </a:prstGeom>
          <a:noFill/>
          <a:ln w="9525">
            <a:noFill/>
            <a:miter lim="800000"/>
            <a:headEnd/>
            <a:tailEnd/>
          </a:ln>
        </p:spPr>
        <p:txBody>
          <a:bodyPr wrap="square">
            <a:spAutoFit/>
          </a:bodyPr>
          <a:lstStyle/>
          <a:p>
            <a:pPr algn="ctr">
              <a:defRPr/>
            </a:pPr>
            <a:r>
              <a:rPr lang="en-GB" altLang="en-US" sz="2000" dirty="0">
                <a:latin typeface="+mn-lt"/>
                <a:ea typeface="ＭＳ Ｐゴシック" pitchFamily="-84" charset="-128"/>
                <a:cs typeface="Calibri" pitchFamily="-84" charset="0"/>
              </a:rPr>
              <a:t>Blood gases taken in 375/509 (74%)</a:t>
            </a:r>
          </a:p>
        </p:txBody>
      </p:sp>
      <p:pic>
        <p:nvPicPr>
          <p:cNvPr id="82947" name="Picture 3" descr="I:\Studies\Sepsis\Report\Tables and figures\tab 6.11.jpg"/>
          <p:cNvPicPr>
            <a:picLocks noChangeAspect="1" noChangeArrowheads="1"/>
          </p:cNvPicPr>
          <p:nvPr/>
        </p:nvPicPr>
        <p:blipFill>
          <a:blip r:embed="rId2"/>
          <a:srcRect/>
          <a:stretch>
            <a:fillRect/>
          </a:stretch>
        </p:blipFill>
        <p:spPr bwMode="auto">
          <a:xfrm>
            <a:off x="1649413" y="1752600"/>
            <a:ext cx="6210300" cy="4749800"/>
          </a:xfrm>
          <a:prstGeom prst="rect">
            <a:avLst/>
          </a:prstGeom>
          <a:noFill/>
          <a:ln w="9525">
            <a:noFill/>
            <a:miter lim="800000"/>
            <a:headEnd/>
            <a:tailEnd/>
          </a:ln>
        </p:spPr>
      </p:pic>
      <p:sp>
        <p:nvSpPr>
          <p:cNvPr id="5"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82949" name="Rectangle 5"/>
          <p:cNvSpPr>
            <a:spLocks noChangeArrowheads="1"/>
          </p:cNvSpPr>
          <p:nvPr/>
        </p:nvSpPr>
        <p:spPr bwMode="auto">
          <a:xfrm>
            <a:off x="6993331" y="2814762"/>
            <a:ext cx="719434" cy="691763"/>
          </a:xfrm>
          <a:prstGeom prst="rect">
            <a:avLst/>
          </a:prstGeom>
          <a:noFill/>
          <a:ln w="38100">
            <a:solidFill>
              <a:srgbClr val="FF0000"/>
            </a:solidFill>
            <a:round/>
            <a:headEnd/>
            <a:tailEnd/>
          </a:ln>
        </p:spPr>
        <p:txBody>
          <a:bodyPr/>
          <a:lstStyle/>
          <a:p>
            <a:endParaRPr lang="en-US"/>
          </a:p>
        </p:txBody>
      </p:sp>
      <p:sp>
        <p:nvSpPr>
          <p:cNvPr id="82950" name="Slide Number Placeholder 5"/>
          <p:cNvSpPr>
            <a:spLocks noGrp="1"/>
          </p:cNvSpPr>
          <p:nvPr>
            <p:ph type="sldNum" sz="quarter" idx="12"/>
          </p:nvPr>
        </p:nvSpPr>
        <p:spPr>
          <a:noFill/>
        </p:spPr>
        <p:txBody>
          <a:bodyPr/>
          <a:lstStyle/>
          <a:p>
            <a:fld id="{D11A1A9F-7512-44AE-A05E-88CF2FBA696F}" type="slidenum">
              <a:rPr lang="en-US" altLang="en-US" smtClean="0"/>
              <a:pPr/>
              <a:t>79</a:t>
            </a:fld>
            <a:endParaRPr lang="en-US" altLang="en-US"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p:cNvSpPr txBox="1">
            <a:spLocks noChangeArrowheads="1"/>
          </p:cNvSpPr>
          <p:nvPr/>
        </p:nvSpPr>
        <p:spPr bwMode="auto">
          <a:xfrm>
            <a:off x="1508125" y="212725"/>
            <a:ext cx="184150" cy="457200"/>
          </a:xfrm>
          <a:prstGeom prst="rect">
            <a:avLst/>
          </a:prstGeom>
          <a:noFill/>
          <a:ln w="9525">
            <a:noFill/>
            <a:miter lim="800000"/>
            <a:headEnd/>
            <a:tailEnd/>
          </a:ln>
        </p:spPr>
        <p:txBody>
          <a:bodyPr wrap="none">
            <a:spAutoFit/>
          </a:bodyPr>
          <a:lstStyle/>
          <a:p>
            <a:endParaRPr lang="en-US" altLang="en-US" dirty="0"/>
          </a:p>
        </p:txBody>
      </p:sp>
      <p:sp>
        <p:nvSpPr>
          <p:cNvPr id="8195" name="Title 4"/>
          <p:cNvSpPr>
            <a:spLocks noGrp="1"/>
          </p:cNvSpPr>
          <p:nvPr>
            <p:ph type="title"/>
          </p:nvPr>
        </p:nvSpPr>
        <p:spPr>
          <a:xfrm>
            <a:off x="0" y="0"/>
            <a:ext cx="9144000" cy="1052513"/>
          </a:xfrm>
          <a:solidFill>
            <a:srgbClr val="2880A8"/>
          </a:solidFill>
        </p:spPr>
        <p:txBody>
          <a:bodyPr/>
          <a:lstStyle/>
          <a:p>
            <a:pPr>
              <a:defRPr/>
            </a:pPr>
            <a:r>
              <a:rPr lang="en-GB" dirty="0" smtClean="0">
                <a:solidFill>
                  <a:schemeClr val="bg1"/>
                </a:solidFill>
                <a:latin typeface="+mj-lt"/>
                <a:ea typeface="ＭＳ Ｐゴシック" pitchFamily="-84" charset="-128"/>
                <a:cs typeface="Arial" charset="0"/>
              </a:rPr>
              <a:t>Exclusions</a:t>
            </a:r>
          </a:p>
        </p:txBody>
      </p:sp>
      <p:sp>
        <p:nvSpPr>
          <p:cNvPr id="9220" name="Content Placeholder 4"/>
          <p:cNvSpPr>
            <a:spLocks noGrp="1"/>
          </p:cNvSpPr>
          <p:nvPr>
            <p:ph idx="1"/>
          </p:nvPr>
        </p:nvSpPr>
        <p:spPr>
          <a:xfrm>
            <a:off x="740055" y="1636713"/>
            <a:ext cx="7442248" cy="4114800"/>
          </a:xfrm>
        </p:spPr>
        <p:txBody>
          <a:bodyPr/>
          <a:lstStyle/>
          <a:p>
            <a:pPr marL="354013" lvl="1" indent="-354013">
              <a:buFont typeface="Arial" charset="0"/>
              <a:buChar char="•"/>
              <a:defRPr/>
            </a:pPr>
            <a:r>
              <a:rPr lang="en-GB" altLang="en-US" sz="2800" dirty="0" smtClean="0">
                <a:latin typeface="+mn-lt"/>
                <a:ea typeface="ＭＳ Ｐゴシック" pitchFamily="34" charset="-128"/>
                <a:cs typeface="Arial" charset="0"/>
              </a:rPr>
              <a:t>Pregnant women up to 6 weeks post partum</a:t>
            </a:r>
          </a:p>
          <a:p>
            <a:pPr marL="354013" lvl="1" indent="-354013">
              <a:buFont typeface="Arial" charset="0"/>
              <a:buChar char="•"/>
              <a:defRPr/>
            </a:pPr>
            <a:endParaRPr lang="en-GB" altLang="en-US" sz="1000" dirty="0" smtClean="0">
              <a:latin typeface="+mn-lt"/>
              <a:ea typeface="ＭＳ Ｐゴシック" pitchFamily="34" charset="-128"/>
              <a:cs typeface="Arial" charset="0"/>
            </a:endParaRPr>
          </a:p>
          <a:p>
            <a:pPr marL="354013" lvl="1" indent="-354013">
              <a:buFont typeface="Arial" charset="0"/>
              <a:buChar char="•"/>
              <a:defRPr/>
            </a:pPr>
            <a:r>
              <a:rPr lang="en-GB" altLang="en-US" sz="2800" dirty="0" smtClean="0">
                <a:latin typeface="+mn-lt"/>
                <a:ea typeface="ＭＳ Ｐゴシック" pitchFamily="34" charset="-128"/>
                <a:cs typeface="Arial" charset="0"/>
              </a:rPr>
              <a:t>Patients undergoing chemotherapy, organ transplant </a:t>
            </a:r>
          </a:p>
          <a:p>
            <a:pPr marL="354013" lvl="1" indent="-354013">
              <a:buFont typeface="Arial" charset="0"/>
              <a:buChar char="•"/>
              <a:defRPr/>
            </a:pPr>
            <a:endParaRPr lang="en-GB" altLang="en-US" sz="1200" dirty="0" smtClean="0">
              <a:latin typeface="+mn-lt"/>
              <a:ea typeface="ＭＳ Ｐゴシック" pitchFamily="34" charset="-128"/>
              <a:cs typeface="Arial" charset="0"/>
            </a:endParaRPr>
          </a:p>
          <a:p>
            <a:pPr marL="354013" lvl="1" indent="-354013">
              <a:buFont typeface="Arial" charset="0"/>
              <a:buChar char="•"/>
              <a:defRPr/>
            </a:pPr>
            <a:r>
              <a:rPr lang="en-GB" altLang="en-US" sz="2800" dirty="0" smtClean="0">
                <a:latin typeface="+mn-lt"/>
                <a:ea typeface="ＭＳ Ｐゴシック" pitchFamily="34" charset="-128"/>
                <a:cs typeface="Arial" charset="0"/>
              </a:rPr>
              <a:t>Patients already on end of life care pathway when sepsis diagnosed</a:t>
            </a:r>
          </a:p>
          <a:p>
            <a:pPr marL="354013" lvl="1" indent="-354013">
              <a:buFont typeface="Arial" charset="0"/>
              <a:buChar char="•"/>
              <a:defRPr/>
            </a:pPr>
            <a:endParaRPr lang="en-GB" altLang="en-US" sz="1200" dirty="0" smtClean="0">
              <a:latin typeface="+mn-lt"/>
              <a:ea typeface="ＭＳ Ｐゴシック" pitchFamily="34" charset="-128"/>
              <a:cs typeface="Arial" charset="0"/>
            </a:endParaRPr>
          </a:p>
          <a:p>
            <a:pPr marL="354013" lvl="1" indent="-354013">
              <a:buFont typeface="Arial" charset="0"/>
              <a:buChar char="•"/>
              <a:defRPr/>
            </a:pPr>
            <a:r>
              <a:rPr lang="en-GB" altLang="en-US" sz="2800" dirty="0" smtClean="0">
                <a:latin typeface="+mn-lt"/>
                <a:ea typeface="ＭＳ Ｐゴシック" pitchFamily="34" charset="-128"/>
                <a:cs typeface="Arial" charset="0"/>
              </a:rPr>
              <a:t>Patients who developed sepsis after 48 hours on ICU</a:t>
            </a:r>
          </a:p>
          <a:p>
            <a:pPr marL="354013" indent="-354013">
              <a:defRPr/>
            </a:pPr>
            <a:endParaRPr lang="en-GB" altLang="en-US" dirty="0" smtClean="0">
              <a:ea typeface="ＭＳ Ｐゴシック" pitchFamily="34" charset="-128"/>
            </a:endParaRPr>
          </a:p>
        </p:txBody>
      </p:sp>
      <p:sp>
        <p:nvSpPr>
          <p:cNvPr id="10245" name="Slide Number Placeholder 4"/>
          <p:cNvSpPr>
            <a:spLocks noGrp="1"/>
          </p:cNvSpPr>
          <p:nvPr>
            <p:ph type="sldNum" sz="quarter" idx="12"/>
          </p:nvPr>
        </p:nvSpPr>
        <p:spPr>
          <a:noFill/>
        </p:spPr>
        <p:txBody>
          <a:bodyPr/>
          <a:lstStyle/>
          <a:p>
            <a:fld id="{9A58E26B-EEE7-476B-A385-68AC157F098F}" type="slidenum">
              <a:rPr lang="en-US" altLang="en-US" smtClean="0"/>
              <a:pPr/>
              <a:t>8</a:t>
            </a:fld>
            <a:endParaRPr lang="en-US" altLang="en-US" dirty="0" smtClean="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I:\Studies\Sepsis\Report\Tables and figures\tab 6.12.jpg"/>
          <p:cNvPicPr>
            <a:picLocks noChangeAspect="1" noChangeArrowheads="1"/>
          </p:cNvPicPr>
          <p:nvPr/>
        </p:nvPicPr>
        <p:blipFill>
          <a:blip r:embed="rId3"/>
          <a:srcRect/>
          <a:stretch>
            <a:fillRect/>
          </a:stretch>
        </p:blipFill>
        <p:spPr bwMode="auto">
          <a:xfrm>
            <a:off x="1995488" y="1236663"/>
            <a:ext cx="5349875" cy="5514975"/>
          </a:xfrm>
          <a:prstGeom prst="rect">
            <a:avLst/>
          </a:prstGeom>
          <a:noFill/>
          <a:ln w="9525">
            <a:noFill/>
            <a:miter lim="800000"/>
            <a:headEnd/>
            <a:tailEnd/>
          </a:ln>
        </p:spPr>
      </p:pic>
      <p:sp>
        <p:nvSpPr>
          <p:cNvPr id="3"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83974" name="Slide Number Placeholder 6"/>
          <p:cNvSpPr>
            <a:spLocks noGrp="1"/>
          </p:cNvSpPr>
          <p:nvPr>
            <p:ph type="sldNum" sz="quarter" idx="12"/>
          </p:nvPr>
        </p:nvSpPr>
        <p:spPr>
          <a:noFill/>
        </p:spPr>
        <p:txBody>
          <a:bodyPr/>
          <a:lstStyle/>
          <a:p>
            <a:fld id="{44AB95DB-403D-490A-8DA3-DDA797AE362C}" type="slidenum">
              <a:rPr lang="en-US" altLang="en-US" smtClean="0"/>
              <a:pPr/>
              <a:t>80</a:t>
            </a:fld>
            <a:endParaRPr lang="en-US" altLang="en-US" smtClean="0"/>
          </a:p>
        </p:txBody>
      </p:sp>
      <p:sp>
        <p:nvSpPr>
          <p:cNvPr id="7" name="Rectangle 5"/>
          <p:cNvSpPr>
            <a:spLocks noChangeArrowheads="1"/>
          </p:cNvSpPr>
          <p:nvPr/>
        </p:nvSpPr>
        <p:spPr bwMode="auto">
          <a:xfrm>
            <a:off x="2114093" y="2163711"/>
            <a:ext cx="5098694" cy="338088"/>
          </a:xfrm>
          <a:prstGeom prst="rect">
            <a:avLst/>
          </a:prstGeom>
          <a:noFill/>
          <a:ln w="38100">
            <a:solidFill>
              <a:srgbClr val="FF0000"/>
            </a:solidFill>
            <a:round/>
            <a:headEnd/>
            <a:tailEnd/>
          </a:ln>
        </p:spPr>
        <p:txBody>
          <a:bodyPr/>
          <a:lstStyle/>
          <a:p>
            <a:endParaRPr lang="en-US"/>
          </a:p>
        </p:txBody>
      </p:sp>
      <p:sp>
        <p:nvSpPr>
          <p:cNvPr id="8" name="Rectangle 5"/>
          <p:cNvSpPr>
            <a:spLocks noChangeArrowheads="1"/>
          </p:cNvSpPr>
          <p:nvPr/>
        </p:nvSpPr>
        <p:spPr bwMode="auto">
          <a:xfrm>
            <a:off x="2120189" y="4752073"/>
            <a:ext cx="5098694" cy="338088"/>
          </a:xfrm>
          <a:prstGeom prst="rect">
            <a:avLst/>
          </a:prstGeom>
          <a:noFill/>
          <a:ln w="38100">
            <a:solidFill>
              <a:srgbClr val="FF00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I:\Studies\Sepsis\Report\Tables and figures\tab 7.2.jpg"/>
          <p:cNvPicPr>
            <a:picLocks noChangeAspect="1" noChangeArrowheads="1"/>
          </p:cNvPicPr>
          <p:nvPr/>
        </p:nvPicPr>
        <p:blipFill>
          <a:blip r:embed="rId2"/>
          <a:srcRect/>
          <a:stretch>
            <a:fillRect/>
          </a:stretch>
        </p:blipFill>
        <p:spPr bwMode="auto">
          <a:xfrm>
            <a:off x="1341438" y="1598613"/>
            <a:ext cx="6335712" cy="3489325"/>
          </a:xfrm>
          <a:prstGeom prst="rect">
            <a:avLst/>
          </a:prstGeom>
          <a:noFill/>
          <a:ln w="9525">
            <a:noFill/>
            <a:miter lim="800000"/>
            <a:headEnd/>
            <a:tailEnd/>
          </a:ln>
        </p:spPr>
      </p:pic>
      <p:sp>
        <p:nvSpPr>
          <p:cNvPr id="6"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84996" name="Content Placeholder 7"/>
          <p:cNvSpPr>
            <a:spLocks noGrp="1"/>
          </p:cNvSpPr>
          <p:nvPr>
            <p:ph idx="1"/>
          </p:nvPr>
        </p:nvSpPr>
        <p:spPr>
          <a:xfrm>
            <a:off x="0" y="5346700"/>
            <a:ext cx="9143999" cy="815975"/>
          </a:xfrm>
        </p:spPr>
        <p:txBody>
          <a:bodyPr/>
          <a:lstStyle/>
          <a:p>
            <a:pPr algn="ctr">
              <a:buFontTx/>
              <a:buNone/>
            </a:pPr>
            <a:r>
              <a:rPr lang="en-GB" sz="2000" dirty="0" smtClean="0">
                <a:ea typeface="ＭＳ Ｐゴシック" pitchFamily="34" charset="-128"/>
              </a:rPr>
              <a:t>Where not timely, patient deteriorated in 51</a:t>
            </a:r>
          </a:p>
          <a:p>
            <a:pPr algn="ctr">
              <a:buFontTx/>
              <a:buNone/>
            </a:pPr>
            <a:r>
              <a:rPr lang="en-GB" sz="2000" dirty="0" smtClean="0">
                <a:ea typeface="ＭＳ Ｐゴシック" pitchFamily="34" charset="-128"/>
              </a:rPr>
              <a:t>Outcome affected in 20</a:t>
            </a:r>
          </a:p>
        </p:txBody>
      </p:sp>
      <p:sp>
        <p:nvSpPr>
          <p:cNvPr id="84997" name="Slide Number Placeholder 4"/>
          <p:cNvSpPr>
            <a:spLocks noGrp="1"/>
          </p:cNvSpPr>
          <p:nvPr>
            <p:ph type="sldNum" sz="quarter" idx="12"/>
          </p:nvPr>
        </p:nvSpPr>
        <p:spPr>
          <a:noFill/>
        </p:spPr>
        <p:txBody>
          <a:bodyPr/>
          <a:lstStyle/>
          <a:p>
            <a:fld id="{0E6A154A-1778-4D7F-A917-9F5701D77DAB}" type="slidenum">
              <a:rPr lang="en-US" altLang="en-US" smtClean="0"/>
              <a:pPr/>
              <a:t>81</a:t>
            </a:fld>
            <a:endParaRPr lang="en-US" altLang="en-US" smtClean="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3" descr="I:\Studies\Sepsis\Report\Tables and figures\tab 7.8.jpg"/>
          <p:cNvPicPr>
            <a:picLocks noChangeAspect="1" noChangeArrowheads="1"/>
          </p:cNvPicPr>
          <p:nvPr/>
        </p:nvPicPr>
        <p:blipFill>
          <a:blip r:embed="rId2"/>
          <a:srcRect/>
          <a:stretch>
            <a:fillRect/>
          </a:stretch>
        </p:blipFill>
        <p:spPr bwMode="auto">
          <a:xfrm>
            <a:off x="2295525" y="1141413"/>
            <a:ext cx="4433888" cy="4883150"/>
          </a:xfrm>
          <a:prstGeom prst="rect">
            <a:avLst/>
          </a:prstGeom>
          <a:noFill/>
          <a:ln w="9525">
            <a:noFill/>
            <a:miter lim="800000"/>
            <a:headEnd/>
            <a:tailEnd/>
          </a:ln>
        </p:spPr>
      </p:pic>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6" name="TextBox 5"/>
          <p:cNvSpPr txBox="1"/>
          <p:nvPr/>
        </p:nvSpPr>
        <p:spPr>
          <a:xfrm>
            <a:off x="0" y="6210300"/>
            <a:ext cx="9144000" cy="400050"/>
          </a:xfrm>
          <a:prstGeom prst="rect">
            <a:avLst/>
          </a:prstGeom>
          <a:noFill/>
        </p:spPr>
        <p:txBody>
          <a:bodyPr wrap="square">
            <a:spAutoFit/>
          </a:bodyPr>
          <a:lstStyle/>
          <a:p>
            <a:pPr algn="ctr">
              <a:defRPr/>
            </a:pPr>
            <a:r>
              <a:rPr lang="en-GB" sz="2000" dirty="0">
                <a:latin typeface="+mj-lt"/>
                <a:ea typeface="ＭＳ Ｐゴシック" pitchFamily="-84" charset="-128"/>
              </a:rPr>
              <a:t>Room for improvement in fluid management in 203/447 cases</a:t>
            </a:r>
          </a:p>
        </p:txBody>
      </p:sp>
      <p:sp>
        <p:nvSpPr>
          <p:cNvPr id="86021" name="Rectangle 4"/>
          <p:cNvSpPr>
            <a:spLocks noChangeArrowheads="1"/>
          </p:cNvSpPr>
          <p:nvPr/>
        </p:nvSpPr>
        <p:spPr bwMode="auto">
          <a:xfrm>
            <a:off x="2401294" y="2130425"/>
            <a:ext cx="4233422" cy="1016000"/>
          </a:xfrm>
          <a:prstGeom prst="rect">
            <a:avLst/>
          </a:prstGeom>
          <a:noFill/>
          <a:ln w="38100">
            <a:solidFill>
              <a:srgbClr val="FF0000"/>
            </a:solidFill>
            <a:round/>
            <a:headEnd/>
            <a:tailEnd/>
          </a:ln>
        </p:spPr>
        <p:txBody>
          <a:bodyPr/>
          <a:lstStyle/>
          <a:p>
            <a:endParaRPr lang="en-US"/>
          </a:p>
        </p:txBody>
      </p:sp>
      <p:sp>
        <p:nvSpPr>
          <p:cNvPr id="86022" name="Slide Number Placeholder 6"/>
          <p:cNvSpPr>
            <a:spLocks noGrp="1"/>
          </p:cNvSpPr>
          <p:nvPr>
            <p:ph type="sldNum" sz="quarter" idx="12"/>
          </p:nvPr>
        </p:nvSpPr>
        <p:spPr>
          <a:noFill/>
        </p:spPr>
        <p:txBody>
          <a:bodyPr/>
          <a:lstStyle/>
          <a:p>
            <a:fld id="{C438C078-4CAF-49D2-AC88-540AB38075B3}" type="slidenum">
              <a:rPr lang="en-US" altLang="en-US" smtClean="0"/>
              <a:pPr/>
              <a:t>82</a:t>
            </a:fld>
            <a:endParaRPr lang="en-US" altLang="en-US" smtClean="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I:\Studies\Sepsis\Report\Tables and figures\tab 7.12.jpg"/>
          <p:cNvPicPr>
            <a:picLocks noChangeAspect="1" noChangeArrowheads="1"/>
          </p:cNvPicPr>
          <p:nvPr/>
        </p:nvPicPr>
        <p:blipFill>
          <a:blip r:embed="rId2"/>
          <a:srcRect/>
          <a:stretch>
            <a:fillRect/>
          </a:stretch>
        </p:blipFill>
        <p:spPr bwMode="auto">
          <a:xfrm>
            <a:off x="2403122" y="1054100"/>
            <a:ext cx="4348162" cy="5043488"/>
          </a:xfrm>
          <a:prstGeom prst="rect">
            <a:avLst/>
          </a:prstGeom>
          <a:noFill/>
          <a:ln w="9525">
            <a:noFill/>
            <a:miter lim="800000"/>
            <a:headEnd/>
            <a:tailEnd/>
          </a:ln>
        </p:spPr>
      </p:pic>
      <p:sp>
        <p:nvSpPr>
          <p:cNvPr id="5"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6" name="TextBox 5"/>
          <p:cNvSpPr txBox="1"/>
          <p:nvPr/>
        </p:nvSpPr>
        <p:spPr>
          <a:xfrm>
            <a:off x="0" y="6161088"/>
            <a:ext cx="9143999" cy="400050"/>
          </a:xfrm>
          <a:prstGeom prst="rect">
            <a:avLst/>
          </a:prstGeom>
          <a:noFill/>
        </p:spPr>
        <p:txBody>
          <a:bodyPr wrap="square">
            <a:spAutoFit/>
          </a:bodyPr>
          <a:lstStyle/>
          <a:p>
            <a:pPr algn="ctr">
              <a:defRPr/>
            </a:pPr>
            <a:r>
              <a:rPr lang="en-GB" sz="2000" dirty="0">
                <a:latin typeface="+mj-lt"/>
                <a:ea typeface="ＭＳ Ｐゴシック" pitchFamily="-84" charset="-128"/>
              </a:rPr>
              <a:t>Pathogen identified in 198/481 (41%)</a:t>
            </a:r>
          </a:p>
        </p:txBody>
      </p:sp>
      <p:sp>
        <p:nvSpPr>
          <p:cNvPr id="89093" name="Rectangle 6"/>
          <p:cNvSpPr>
            <a:spLocks noChangeArrowheads="1"/>
          </p:cNvSpPr>
          <p:nvPr/>
        </p:nvSpPr>
        <p:spPr bwMode="auto">
          <a:xfrm>
            <a:off x="2507898" y="2017713"/>
            <a:ext cx="4129308" cy="1001712"/>
          </a:xfrm>
          <a:prstGeom prst="rect">
            <a:avLst/>
          </a:prstGeom>
          <a:noFill/>
          <a:ln w="38100">
            <a:solidFill>
              <a:srgbClr val="FF0000"/>
            </a:solidFill>
            <a:round/>
            <a:headEnd/>
            <a:tailEnd/>
          </a:ln>
        </p:spPr>
        <p:txBody>
          <a:bodyPr/>
          <a:lstStyle/>
          <a:p>
            <a:endParaRPr lang="en-US"/>
          </a:p>
        </p:txBody>
      </p:sp>
      <p:sp>
        <p:nvSpPr>
          <p:cNvPr id="89094" name="Slide Number Placeholder 6"/>
          <p:cNvSpPr>
            <a:spLocks noGrp="1"/>
          </p:cNvSpPr>
          <p:nvPr>
            <p:ph type="sldNum" sz="quarter" idx="12"/>
          </p:nvPr>
        </p:nvSpPr>
        <p:spPr>
          <a:noFill/>
        </p:spPr>
        <p:txBody>
          <a:bodyPr/>
          <a:lstStyle/>
          <a:p>
            <a:fld id="{51C9D635-DD58-4B6D-B6D5-462B1633F19A}" type="slidenum">
              <a:rPr lang="en-US" altLang="en-US" smtClean="0"/>
              <a:pPr/>
              <a:t>83</a:t>
            </a:fld>
            <a:endParaRPr lang="en-US" altLang="en-US" smtClean="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I:\Studies\Sepsis\Report\Tables and figures\tab 7.15.jpg"/>
          <p:cNvPicPr>
            <a:picLocks noChangeAspect="1" noChangeArrowheads="1"/>
          </p:cNvPicPr>
          <p:nvPr/>
        </p:nvPicPr>
        <p:blipFill>
          <a:blip r:embed="rId2"/>
          <a:srcRect/>
          <a:stretch>
            <a:fillRect/>
          </a:stretch>
        </p:blipFill>
        <p:spPr bwMode="auto">
          <a:xfrm>
            <a:off x="2316163" y="1108075"/>
            <a:ext cx="4357687" cy="5518150"/>
          </a:xfrm>
          <a:prstGeom prst="rect">
            <a:avLst/>
          </a:prstGeom>
          <a:noFill/>
          <a:ln w="9525">
            <a:noFill/>
            <a:miter lim="800000"/>
            <a:headEnd/>
            <a:tailEnd/>
          </a:ln>
        </p:spPr>
      </p:pic>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90116" name="Rectangle 4"/>
          <p:cNvSpPr>
            <a:spLocks noChangeArrowheads="1"/>
          </p:cNvSpPr>
          <p:nvPr/>
        </p:nvSpPr>
        <p:spPr bwMode="auto">
          <a:xfrm>
            <a:off x="2424023" y="2263087"/>
            <a:ext cx="4160028" cy="508000"/>
          </a:xfrm>
          <a:prstGeom prst="rect">
            <a:avLst/>
          </a:prstGeom>
          <a:noFill/>
          <a:ln w="38100">
            <a:solidFill>
              <a:srgbClr val="FF0000"/>
            </a:solidFill>
            <a:round/>
            <a:headEnd/>
            <a:tailEnd/>
          </a:ln>
        </p:spPr>
        <p:txBody>
          <a:bodyPr/>
          <a:lstStyle/>
          <a:p>
            <a:endParaRPr lang="en-US"/>
          </a:p>
        </p:txBody>
      </p:sp>
      <p:sp>
        <p:nvSpPr>
          <p:cNvPr id="90117" name="Slide Number Placeholder 4"/>
          <p:cNvSpPr>
            <a:spLocks noGrp="1"/>
          </p:cNvSpPr>
          <p:nvPr>
            <p:ph type="sldNum" sz="quarter" idx="12"/>
          </p:nvPr>
        </p:nvSpPr>
        <p:spPr>
          <a:noFill/>
        </p:spPr>
        <p:txBody>
          <a:bodyPr/>
          <a:lstStyle/>
          <a:p>
            <a:fld id="{92FCCDB1-AEB0-4DCF-998E-87D228621EDB}" type="slidenum">
              <a:rPr lang="en-US" altLang="en-US" smtClean="0"/>
              <a:pPr/>
              <a:t>84</a:t>
            </a:fld>
            <a:endParaRPr lang="en-US" altLang="en-US" smtClean="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I:\Studies\Sepsis\Report\Tables and figures\tab 7.17.jpg"/>
          <p:cNvPicPr>
            <a:picLocks noChangeAspect="1" noChangeArrowheads="1"/>
          </p:cNvPicPr>
          <p:nvPr/>
        </p:nvPicPr>
        <p:blipFill>
          <a:blip r:embed="rId2"/>
          <a:stretch>
            <a:fillRect/>
          </a:stretch>
        </p:blipFill>
        <p:spPr bwMode="auto">
          <a:xfrm>
            <a:off x="1335338" y="1683161"/>
            <a:ext cx="6730489" cy="3705776"/>
          </a:xfrm>
          <a:prstGeom prst="rect">
            <a:avLst/>
          </a:prstGeom>
          <a:noFill/>
          <a:ln w="9525">
            <a:noFill/>
            <a:miter lim="800000"/>
            <a:headEnd/>
            <a:tailEnd/>
          </a:ln>
        </p:spPr>
      </p:pic>
      <p:sp>
        <p:nvSpPr>
          <p:cNvPr id="98308" name="TextBox 3"/>
          <p:cNvSpPr txBox="1">
            <a:spLocks noChangeArrowheads="1"/>
          </p:cNvSpPr>
          <p:nvPr/>
        </p:nvSpPr>
        <p:spPr bwMode="auto">
          <a:xfrm>
            <a:off x="0" y="5563684"/>
            <a:ext cx="9144000" cy="400110"/>
          </a:xfrm>
          <a:prstGeom prst="rect">
            <a:avLst/>
          </a:prstGeom>
          <a:noFill/>
          <a:ln w="9525">
            <a:noFill/>
            <a:miter lim="800000"/>
            <a:headEnd/>
            <a:tailEnd/>
          </a:ln>
        </p:spPr>
        <p:txBody>
          <a:bodyPr wrap="square">
            <a:spAutoFit/>
          </a:bodyPr>
          <a:lstStyle/>
          <a:p>
            <a:pPr algn="ctr">
              <a:defRPr/>
            </a:pPr>
            <a:r>
              <a:rPr lang="en-GB" altLang="en-US" sz="2000" dirty="0">
                <a:latin typeface="+mj-lt"/>
                <a:ea typeface="ＭＳ Ｐゴシック" pitchFamily="-84" charset="-128"/>
                <a:cs typeface="Calibri" pitchFamily="-84" charset="0"/>
              </a:rPr>
              <a:t>Outcome affected in 43 cases</a:t>
            </a:r>
          </a:p>
        </p:txBody>
      </p:sp>
      <p:sp>
        <p:nvSpPr>
          <p:cNvPr id="5"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91141" name="Slide Number Placeholder 5"/>
          <p:cNvSpPr>
            <a:spLocks noGrp="1"/>
          </p:cNvSpPr>
          <p:nvPr>
            <p:ph type="sldNum" sz="quarter" idx="12"/>
          </p:nvPr>
        </p:nvSpPr>
        <p:spPr>
          <a:noFill/>
        </p:spPr>
        <p:txBody>
          <a:bodyPr/>
          <a:lstStyle/>
          <a:p>
            <a:fld id="{C106D05C-5C01-43E0-B93E-9A2428314FA7}" type="slidenum">
              <a:rPr lang="en-US" altLang="en-US" smtClean="0"/>
              <a:pPr/>
              <a:t>85</a:t>
            </a:fld>
            <a:endParaRPr lang="en-US" altLang="en-US" smtClean="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111619" name="Content Placeholder 6"/>
          <p:cNvSpPr>
            <a:spLocks noGrp="1"/>
          </p:cNvSpPr>
          <p:nvPr>
            <p:ph idx="1"/>
          </p:nvPr>
        </p:nvSpPr>
        <p:spPr>
          <a:xfrm>
            <a:off x="740978" y="2303463"/>
            <a:ext cx="7717221" cy="2185987"/>
          </a:xfrm>
        </p:spPr>
        <p:txBody>
          <a:bodyPr/>
          <a:lstStyle/>
          <a:p>
            <a:pPr>
              <a:buSzPct val="75000"/>
            </a:pPr>
            <a:r>
              <a:rPr lang="en-GB" dirty="0" smtClean="0">
                <a:ea typeface="ＭＳ Ｐゴシック" pitchFamily="34" charset="-128"/>
              </a:rPr>
              <a:t>Reviewers: patient started on sepsis care bundle following diagnosis: 135/434 (31%)</a:t>
            </a:r>
          </a:p>
          <a:p>
            <a:pPr>
              <a:buSzPct val="75000"/>
            </a:pPr>
            <a:endParaRPr lang="en-GB" sz="1200" dirty="0" smtClean="0">
              <a:ea typeface="ＭＳ Ｐゴシック" pitchFamily="34" charset="-128"/>
            </a:endParaRPr>
          </a:p>
          <a:p>
            <a:pPr>
              <a:buSzPct val="75000"/>
            </a:pPr>
            <a:r>
              <a:rPr lang="en-GB" dirty="0" smtClean="0">
                <a:ea typeface="ＭＳ Ｐゴシック" pitchFamily="34" charset="-128"/>
              </a:rPr>
              <a:t>Clinician questionnaire: 207/318 (39%) </a:t>
            </a:r>
          </a:p>
          <a:p>
            <a:endParaRPr lang="en-GB" dirty="0" smtClean="0">
              <a:ea typeface="ＭＳ Ｐゴシック" pitchFamily="34" charset="-128"/>
            </a:endParaRPr>
          </a:p>
        </p:txBody>
      </p:sp>
      <p:sp>
        <p:nvSpPr>
          <p:cNvPr id="92164" name="Slide Number Placeholder 3"/>
          <p:cNvSpPr>
            <a:spLocks noGrp="1"/>
          </p:cNvSpPr>
          <p:nvPr>
            <p:ph type="sldNum" sz="quarter" idx="12"/>
          </p:nvPr>
        </p:nvSpPr>
        <p:spPr>
          <a:noFill/>
        </p:spPr>
        <p:txBody>
          <a:bodyPr/>
          <a:lstStyle/>
          <a:p>
            <a:fld id="{0BA785F9-7614-4A4C-B5B6-BD9959F2ABCB}" type="slidenum">
              <a:rPr lang="en-US" altLang="en-US" smtClean="0"/>
              <a:pPr/>
              <a:t>86</a:t>
            </a:fld>
            <a:endParaRPr lang="en-US" altLang="en-US" smtClean="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93187" name="Slide Number Placeholder 3"/>
          <p:cNvSpPr>
            <a:spLocks noGrp="1"/>
          </p:cNvSpPr>
          <p:nvPr>
            <p:ph type="sldNum" sz="quarter" idx="12"/>
          </p:nvPr>
        </p:nvSpPr>
        <p:spPr>
          <a:noFill/>
        </p:spPr>
        <p:txBody>
          <a:bodyPr/>
          <a:lstStyle/>
          <a:p>
            <a:fld id="{6425BDA3-035F-45A4-AF9D-2B876E5FD651}" type="slidenum">
              <a:rPr lang="en-US" altLang="en-US" smtClean="0"/>
              <a:pPr/>
              <a:t>87</a:t>
            </a:fld>
            <a:endParaRPr lang="en-US" altLang="en-US" smtClean="0"/>
          </a:p>
        </p:txBody>
      </p:sp>
      <p:graphicFrame>
        <p:nvGraphicFramePr>
          <p:cNvPr id="8" name="Content Placeholder 7"/>
          <p:cNvGraphicFramePr>
            <a:graphicFrameLocks noGrp="1"/>
          </p:cNvGraphicFramePr>
          <p:nvPr>
            <p:ph idx="1"/>
          </p:nvPr>
        </p:nvGraphicFramePr>
        <p:xfrm>
          <a:off x="685800" y="1638958"/>
          <a:ext cx="7772400" cy="4145280"/>
        </p:xfrm>
        <a:graphic>
          <a:graphicData uri="http://schemas.openxmlformats.org/drawingml/2006/table">
            <a:tbl>
              <a:tblPr firstRow="1" bandRow="1">
                <a:tableStyleId>{5940675A-B579-460E-94D1-54222C63F5DA}</a:tableStyleId>
              </a:tblPr>
              <a:tblGrid>
                <a:gridCol w="3192517"/>
                <a:gridCol w="2222938"/>
                <a:gridCol w="2356945"/>
              </a:tblGrid>
              <a:tr h="370840">
                <a:tc>
                  <a:txBody>
                    <a:bodyPr/>
                    <a:lstStyle/>
                    <a:p>
                      <a:endParaRPr lang="en-GB" dirty="0"/>
                    </a:p>
                  </a:txBody>
                  <a:tcPr/>
                </a:tc>
                <a:tc>
                  <a:txBody>
                    <a:bodyPr/>
                    <a:lstStyle/>
                    <a:p>
                      <a:pPr algn="ctr"/>
                      <a:r>
                        <a:rPr lang="en-US" b="1" i="0" dirty="0" smtClean="0"/>
                        <a:t>With care bundle</a:t>
                      </a:r>
                      <a:endParaRPr lang="en-GB" b="1" i="0" dirty="0"/>
                    </a:p>
                  </a:txBody>
                  <a:tcPr/>
                </a:tc>
                <a:tc>
                  <a:txBody>
                    <a:bodyPr/>
                    <a:lstStyle/>
                    <a:p>
                      <a:pPr algn="ctr"/>
                      <a:r>
                        <a:rPr lang="en-US" b="1" i="0" dirty="0" smtClean="0"/>
                        <a:t>Without care bundle</a:t>
                      </a:r>
                      <a:endParaRPr lang="en-GB" b="1" i="0" dirty="0"/>
                    </a:p>
                  </a:txBody>
                  <a:tcPr/>
                </a:tc>
              </a:tr>
              <a:tr h="370840">
                <a:tc>
                  <a:txBody>
                    <a:bodyPr/>
                    <a:lstStyle/>
                    <a:p>
                      <a:r>
                        <a:rPr lang="en-US" b="0" dirty="0" smtClean="0"/>
                        <a:t>Delay in escalation</a:t>
                      </a:r>
                      <a:endParaRPr lang="en-GB" b="0" dirty="0"/>
                    </a:p>
                  </a:txBody>
                  <a:tcPr/>
                </a:tc>
                <a:tc>
                  <a:txBody>
                    <a:bodyPr/>
                    <a:lstStyle/>
                    <a:p>
                      <a:pPr algn="ctr"/>
                      <a:r>
                        <a:rPr lang="en-US" dirty="0" smtClean="0"/>
                        <a:t>9%</a:t>
                      </a:r>
                      <a:endParaRPr lang="en-GB" dirty="0"/>
                    </a:p>
                  </a:txBody>
                  <a:tcPr anchor="ctr"/>
                </a:tc>
                <a:tc>
                  <a:txBody>
                    <a:bodyPr/>
                    <a:lstStyle/>
                    <a:p>
                      <a:pPr algn="ctr"/>
                      <a:r>
                        <a:rPr lang="en-US" dirty="0" smtClean="0"/>
                        <a:t>26%</a:t>
                      </a:r>
                      <a:endParaRPr lang="en-GB" dirty="0"/>
                    </a:p>
                  </a:txBody>
                  <a:tcPr anchor="ctr"/>
                </a:tc>
              </a:tr>
              <a:tr h="370840">
                <a:tc>
                  <a:txBody>
                    <a:bodyPr/>
                    <a:lstStyle/>
                    <a:p>
                      <a:r>
                        <a:rPr lang="en-US" b="0" dirty="0" smtClean="0"/>
                        <a:t>Delay in administration of administration</a:t>
                      </a:r>
                      <a:r>
                        <a:rPr lang="en-US" b="0" baseline="0" dirty="0" smtClean="0"/>
                        <a:t> of antimicrobials</a:t>
                      </a:r>
                      <a:endParaRPr lang="en-GB" b="0" dirty="0"/>
                    </a:p>
                  </a:txBody>
                  <a:tcPr/>
                </a:tc>
                <a:tc>
                  <a:txBody>
                    <a:bodyPr/>
                    <a:lstStyle/>
                    <a:p>
                      <a:pPr algn="ctr"/>
                      <a:r>
                        <a:rPr lang="en-US" dirty="0" smtClean="0"/>
                        <a:t>18.5%</a:t>
                      </a:r>
                      <a:endParaRPr lang="en-GB" dirty="0"/>
                    </a:p>
                  </a:txBody>
                  <a:tcPr anchor="ctr"/>
                </a:tc>
                <a:tc>
                  <a:txBody>
                    <a:bodyPr/>
                    <a:lstStyle/>
                    <a:p>
                      <a:pPr algn="ctr"/>
                      <a:r>
                        <a:rPr lang="en-US" dirty="0" smtClean="0"/>
                        <a:t>38%</a:t>
                      </a:r>
                      <a:endParaRPr lang="en-GB" dirty="0"/>
                    </a:p>
                  </a:txBody>
                  <a:tcPr anchor="ctr"/>
                </a:tc>
              </a:tr>
              <a:tr h="370840">
                <a:tc>
                  <a:txBody>
                    <a:bodyPr/>
                    <a:lstStyle/>
                    <a:p>
                      <a:r>
                        <a:rPr lang="en-US" b="0" dirty="0" smtClean="0"/>
                        <a:t>Fluids delayed/ not received</a:t>
                      </a:r>
                      <a:endParaRPr lang="en-GB" b="0" dirty="0"/>
                    </a:p>
                  </a:txBody>
                  <a:tcPr/>
                </a:tc>
                <a:tc>
                  <a:txBody>
                    <a:bodyPr/>
                    <a:lstStyle/>
                    <a:p>
                      <a:pPr algn="ctr"/>
                      <a:r>
                        <a:rPr lang="en-US" dirty="0" smtClean="0"/>
                        <a:t>13%</a:t>
                      </a:r>
                      <a:endParaRPr lang="en-GB" dirty="0"/>
                    </a:p>
                  </a:txBody>
                  <a:tcPr anchor="ctr"/>
                </a:tc>
                <a:tc>
                  <a:txBody>
                    <a:bodyPr/>
                    <a:lstStyle/>
                    <a:p>
                      <a:pPr algn="ctr"/>
                      <a:r>
                        <a:rPr lang="en-US" dirty="0" smtClean="0"/>
                        <a:t>23%</a:t>
                      </a:r>
                      <a:endParaRPr lang="en-GB" dirty="0"/>
                    </a:p>
                  </a:txBody>
                  <a:tcPr anchor="ctr"/>
                </a:tc>
              </a:tr>
              <a:tr h="370840">
                <a:tc>
                  <a:txBody>
                    <a:bodyPr/>
                    <a:lstStyle/>
                    <a:p>
                      <a:r>
                        <a:rPr lang="en-US" b="0" dirty="0" smtClean="0"/>
                        <a:t>Oxygen delayed / not received</a:t>
                      </a:r>
                      <a:endParaRPr lang="en-GB" b="0" dirty="0"/>
                    </a:p>
                  </a:txBody>
                  <a:tcPr/>
                </a:tc>
                <a:tc>
                  <a:txBody>
                    <a:bodyPr/>
                    <a:lstStyle/>
                    <a:p>
                      <a:pPr algn="ctr"/>
                      <a:r>
                        <a:rPr lang="en-US" dirty="0" smtClean="0"/>
                        <a:t>5%</a:t>
                      </a:r>
                      <a:endParaRPr lang="en-GB" dirty="0"/>
                    </a:p>
                  </a:txBody>
                  <a:tcPr anchor="ctr"/>
                </a:tc>
                <a:tc>
                  <a:txBody>
                    <a:bodyPr/>
                    <a:lstStyle/>
                    <a:p>
                      <a:pPr algn="ctr"/>
                      <a:r>
                        <a:rPr lang="en-US" dirty="0" smtClean="0"/>
                        <a:t>15%</a:t>
                      </a:r>
                      <a:endParaRPr lang="en-GB" dirty="0"/>
                    </a:p>
                  </a:txBody>
                  <a:tcPr anchor="ctr"/>
                </a:tc>
              </a:tr>
              <a:tr h="370840">
                <a:tc>
                  <a:txBody>
                    <a:bodyPr/>
                    <a:lstStyle/>
                    <a:p>
                      <a:r>
                        <a:rPr lang="en-US" b="0" dirty="0" smtClean="0"/>
                        <a:t>Investigation of source of infection</a:t>
                      </a:r>
                      <a:endParaRPr lang="en-GB" b="0" dirty="0"/>
                    </a:p>
                  </a:txBody>
                  <a:tcPr/>
                </a:tc>
                <a:tc>
                  <a:txBody>
                    <a:bodyPr/>
                    <a:lstStyle/>
                    <a:p>
                      <a:pPr algn="ctr"/>
                      <a:r>
                        <a:rPr lang="en-US" dirty="0" smtClean="0"/>
                        <a:t>10%</a:t>
                      </a:r>
                      <a:endParaRPr lang="en-GB" dirty="0"/>
                    </a:p>
                  </a:txBody>
                  <a:tcPr anchor="ctr"/>
                </a:tc>
                <a:tc>
                  <a:txBody>
                    <a:bodyPr/>
                    <a:lstStyle/>
                    <a:p>
                      <a:pPr algn="ctr"/>
                      <a:r>
                        <a:rPr lang="en-US" dirty="0" smtClean="0"/>
                        <a:t>28%</a:t>
                      </a:r>
                      <a:endParaRPr lang="en-GB" dirty="0"/>
                    </a:p>
                  </a:txBody>
                  <a:tcPr anchor="ctr"/>
                </a:tc>
              </a:tr>
              <a:tr h="370840">
                <a:tc>
                  <a:txBody>
                    <a:bodyPr/>
                    <a:lstStyle/>
                    <a:p>
                      <a:r>
                        <a:rPr lang="en-US" b="0" dirty="0" smtClean="0"/>
                        <a:t>Blood cultures not taken</a:t>
                      </a:r>
                      <a:endParaRPr lang="en-GB" b="0" dirty="0"/>
                    </a:p>
                  </a:txBody>
                  <a:tcPr/>
                </a:tc>
                <a:tc>
                  <a:txBody>
                    <a:bodyPr/>
                    <a:lstStyle/>
                    <a:p>
                      <a:pPr algn="ctr"/>
                      <a:r>
                        <a:rPr lang="en-US" dirty="0" smtClean="0"/>
                        <a:t>60%</a:t>
                      </a:r>
                      <a:endParaRPr lang="en-GB" dirty="0"/>
                    </a:p>
                  </a:txBody>
                  <a:tcPr anchor="ctr"/>
                </a:tc>
                <a:tc>
                  <a:txBody>
                    <a:bodyPr/>
                    <a:lstStyle/>
                    <a:p>
                      <a:pPr algn="ctr"/>
                      <a:r>
                        <a:rPr lang="en-US" dirty="0" smtClean="0"/>
                        <a:t>79.5%</a:t>
                      </a:r>
                      <a:endParaRPr lang="en-GB" dirty="0"/>
                    </a:p>
                  </a:txBody>
                  <a:tcPr anchor="ctr"/>
                </a:tc>
              </a:tr>
              <a:tr h="370840">
                <a:tc>
                  <a:txBody>
                    <a:bodyPr/>
                    <a:lstStyle/>
                    <a:p>
                      <a:r>
                        <a:rPr lang="en-US" b="0" dirty="0" smtClean="0"/>
                        <a:t>Less</a:t>
                      </a:r>
                      <a:r>
                        <a:rPr lang="en-US" b="0" baseline="0" dirty="0" smtClean="0"/>
                        <a:t> than good documentation of sepsis</a:t>
                      </a:r>
                      <a:endParaRPr lang="en-GB" b="0" dirty="0"/>
                    </a:p>
                  </a:txBody>
                  <a:tcPr/>
                </a:tc>
                <a:tc>
                  <a:txBody>
                    <a:bodyPr/>
                    <a:lstStyle/>
                    <a:p>
                      <a:pPr algn="ctr"/>
                      <a:r>
                        <a:rPr lang="en-US" dirty="0" smtClean="0"/>
                        <a:t>19%</a:t>
                      </a:r>
                      <a:endParaRPr lang="en-GB" dirty="0"/>
                    </a:p>
                  </a:txBody>
                  <a:tcPr anchor="ctr"/>
                </a:tc>
                <a:tc>
                  <a:txBody>
                    <a:bodyPr/>
                    <a:lstStyle/>
                    <a:p>
                      <a:pPr algn="ctr"/>
                      <a:r>
                        <a:rPr lang="en-US" dirty="0" smtClean="0"/>
                        <a:t>33%</a:t>
                      </a:r>
                      <a:endParaRPr lang="en-GB" dirty="0"/>
                    </a:p>
                  </a:txBody>
                  <a:tcPr anchor="ctr"/>
                </a:tc>
              </a:tr>
              <a:tr h="370840">
                <a:tc>
                  <a:txBody>
                    <a:bodyPr/>
                    <a:lstStyle/>
                    <a:p>
                      <a:r>
                        <a:rPr lang="en-US" b="0" dirty="0" smtClean="0"/>
                        <a:t>Blood gases</a:t>
                      </a:r>
                      <a:r>
                        <a:rPr lang="en-US" b="0" baseline="0" dirty="0" smtClean="0"/>
                        <a:t> not taken</a:t>
                      </a:r>
                      <a:endParaRPr lang="en-GB" b="0" dirty="0"/>
                    </a:p>
                  </a:txBody>
                  <a:tcPr/>
                </a:tc>
                <a:tc>
                  <a:txBody>
                    <a:bodyPr/>
                    <a:lstStyle/>
                    <a:p>
                      <a:pPr algn="ctr"/>
                      <a:r>
                        <a:rPr lang="en-US" dirty="0" smtClean="0"/>
                        <a:t>19%</a:t>
                      </a:r>
                      <a:endParaRPr lang="en-GB" dirty="0"/>
                    </a:p>
                  </a:txBody>
                  <a:tcPr anchor="ctr"/>
                </a:tc>
                <a:tc>
                  <a:txBody>
                    <a:bodyPr/>
                    <a:lstStyle/>
                    <a:p>
                      <a:pPr algn="ctr"/>
                      <a:r>
                        <a:rPr lang="en-US" dirty="0" smtClean="0"/>
                        <a:t>33%</a:t>
                      </a:r>
                      <a:endParaRPr lang="en-GB" dirty="0"/>
                    </a:p>
                  </a:txBody>
                  <a:tcPr anchor="ctr"/>
                </a:tc>
              </a:tr>
            </a:tbl>
          </a:graphicData>
        </a:graphic>
      </p:graphicFrame>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Content Placeholder 2"/>
          <p:cNvSpPr>
            <a:spLocks noGrp="1"/>
          </p:cNvSpPr>
          <p:nvPr>
            <p:ph idx="1"/>
          </p:nvPr>
        </p:nvSpPr>
        <p:spPr>
          <a:xfrm>
            <a:off x="725157" y="1599297"/>
            <a:ext cx="7449852" cy="4770438"/>
          </a:xfrm>
        </p:spPr>
        <p:txBody>
          <a:bodyPr/>
          <a:lstStyle/>
          <a:p>
            <a:pPr>
              <a:buSzPct val="75000"/>
            </a:pPr>
            <a:r>
              <a:rPr lang="en-GB" dirty="0" smtClean="0">
                <a:ea typeface="ＭＳ Ｐゴシック" pitchFamily="34" charset="-128"/>
              </a:rPr>
              <a:t>224/226 (99%) acute hospitals had an antimicrobial policy</a:t>
            </a:r>
          </a:p>
          <a:p>
            <a:pPr>
              <a:buSzPct val="75000"/>
            </a:pPr>
            <a:endParaRPr lang="en-GB" sz="1200" dirty="0" smtClean="0">
              <a:ea typeface="ＭＳ Ｐゴシック" pitchFamily="34" charset="-128"/>
            </a:endParaRPr>
          </a:p>
          <a:p>
            <a:pPr>
              <a:buSzPct val="75000"/>
            </a:pPr>
            <a:r>
              <a:rPr lang="en-GB" dirty="0" smtClean="0">
                <a:ea typeface="ＭＳ Ｐゴシック" pitchFamily="34" charset="-128"/>
              </a:rPr>
              <a:t>139/204 (68%) daily microbiology ward rounds on ICU</a:t>
            </a:r>
          </a:p>
          <a:p>
            <a:pPr>
              <a:buSzPct val="75000"/>
            </a:pPr>
            <a:endParaRPr lang="en-GB" sz="1200" dirty="0" smtClean="0">
              <a:ea typeface="ＭＳ Ｐゴシック" pitchFamily="34" charset="-128"/>
            </a:endParaRPr>
          </a:p>
          <a:p>
            <a:pPr>
              <a:buSzPct val="75000"/>
            </a:pPr>
            <a:r>
              <a:rPr lang="en-GB" dirty="0" smtClean="0">
                <a:ea typeface="ＭＳ Ｐゴシック" pitchFamily="34" charset="-128"/>
              </a:rPr>
              <a:t>20/194 (10%) daily microbiology ward rounds on general medical wards</a:t>
            </a:r>
          </a:p>
          <a:p>
            <a:pPr>
              <a:buSzPct val="75000"/>
            </a:pPr>
            <a:endParaRPr lang="en-GB" sz="1200" dirty="0" smtClean="0">
              <a:ea typeface="ＭＳ Ｐゴシック" pitchFamily="34" charset="-128"/>
            </a:endParaRPr>
          </a:p>
          <a:p>
            <a:pPr>
              <a:buSzPct val="75000"/>
            </a:pPr>
            <a:r>
              <a:rPr lang="en-GB" dirty="0" smtClean="0">
                <a:ea typeface="ＭＳ Ｐゴシック" pitchFamily="34" charset="-128"/>
              </a:rPr>
              <a:t>13/196 (7%) daily microbiology ward rounds on general surgical wards</a:t>
            </a:r>
          </a:p>
        </p:txBody>
      </p:sp>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 </a:t>
            </a:r>
            <a:r>
              <a:rPr lang="en-GB" sz="3600" kern="0" dirty="0" smtClean="0">
                <a:solidFill>
                  <a:schemeClr val="bg1"/>
                </a:solidFill>
                <a:latin typeface="Calibri" pitchFamily="34" charset="0"/>
                <a:ea typeface="ＭＳ Ｐゴシック" pitchFamily="-84" charset="-128"/>
                <a:cs typeface="Arial" charset="0"/>
              </a:rPr>
              <a:t>(organisational </a:t>
            </a:r>
            <a:r>
              <a:rPr lang="en-GB" sz="3600" kern="0" dirty="0">
                <a:solidFill>
                  <a:schemeClr val="bg1"/>
                </a:solidFill>
                <a:latin typeface="Calibri" pitchFamily="34" charset="0"/>
                <a:ea typeface="ＭＳ Ｐゴシック" pitchFamily="-84" charset="-128"/>
                <a:cs typeface="Arial" charset="0"/>
              </a:rPr>
              <a:t>data)</a:t>
            </a:r>
          </a:p>
        </p:txBody>
      </p:sp>
      <p:sp>
        <p:nvSpPr>
          <p:cNvPr id="94212" name="Slide Number Placeholder 4"/>
          <p:cNvSpPr>
            <a:spLocks noGrp="1"/>
          </p:cNvSpPr>
          <p:nvPr>
            <p:ph type="sldNum" sz="quarter" idx="12"/>
          </p:nvPr>
        </p:nvSpPr>
        <p:spPr>
          <a:noFill/>
        </p:spPr>
        <p:txBody>
          <a:bodyPr/>
          <a:lstStyle/>
          <a:p>
            <a:fld id="{CE86CF0D-1995-41F5-8026-4DF219099407}" type="slidenum">
              <a:rPr lang="en-US" altLang="en-US" smtClean="0"/>
              <a:pPr/>
              <a:t>88</a:t>
            </a:fld>
            <a:endParaRPr lang="en-US" altLang="en-US" smtClean="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I:\Studies\Sepsis\Report\Tables and figures\tab 7.22.jpg"/>
          <p:cNvPicPr>
            <a:picLocks noChangeAspect="1" noChangeArrowheads="1"/>
          </p:cNvPicPr>
          <p:nvPr/>
        </p:nvPicPr>
        <p:blipFill>
          <a:blip r:embed="rId2"/>
          <a:srcRect/>
          <a:stretch>
            <a:fillRect/>
          </a:stretch>
        </p:blipFill>
        <p:spPr bwMode="auto">
          <a:xfrm>
            <a:off x="1495425" y="1481138"/>
            <a:ext cx="5924550" cy="3609975"/>
          </a:xfrm>
          <a:prstGeom prst="rect">
            <a:avLst/>
          </a:prstGeom>
          <a:noFill/>
          <a:ln w="9525">
            <a:noFill/>
            <a:miter lim="800000"/>
            <a:headEnd/>
            <a:tailEnd/>
          </a:ln>
        </p:spPr>
      </p:pic>
      <p:sp>
        <p:nvSpPr>
          <p:cNvPr id="7"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10" name="TextBox 9"/>
          <p:cNvSpPr txBox="1"/>
          <p:nvPr/>
        </p:nvSpPr>
        <p:spPr>
          <a:xfrm>
            <a:off x="0" y="5307013"/>
            <a:ext cx="9144000" cy="1200329"/>
          </a:xfrm>
          <a:prstGeom prst="rect">
            <a:avLst/>
          </a:prstGeom>
          <a:noFill/>
        </p:spPr>
        <p:txBody>
          <a:bodyPr wrap="square">
            <a:spAutoFit/>
          </a:bodyPr>
          <a:lstStyle/>
          <a:p>
            <a:pPr algn="ctr">
              <a:defRPr/>
            </a:pPr>
            <a:r>
              <a:rPr lang="en-GB" sz="2000" dirty="0">
                <a:latin typeface="+mn-lt"/>
                <a:ea typeface="ＭＳ Ｐゴシック" pitchFamily="-84" charset="-128"/>
              </a:rPr>
              <a:t>Appropriate antimicrobial in 472/571(91%)</a:t>
            </a:r>
          </a:p>
          <a:p>
            <a:pPr algn="ctr">
              <a:defRPr/>
            </a:pPr>
            <a:endParaRPr lang="en-GB" sz="1200" dirty="0">
              <a:latin typeface="+mn-lt"/>
              <a:ea typeface="ＭＳ Ｐゴシック" pitchFamily="-84" charset="-128"/>
            </a:endParaRPr>
          </a:p>
          <a:p>
            <a:pPr algn="ctr">
              <a:defRPr/>
            </a:pPr>
            <a:r>
              <a:rPr lang="en-GB" sz="2000" dirty="0">
                <a:latin typeface="+mn-lt"/>
                <a:ea typeface="ＭＳ Ｐゴシック" pitchFamily="-84" charset="-128"/>
              </a:rPr>
              <a:t>Correct dose in 405/414 (98%)</a:t>
            </a:r>
          </a:p>
          <a:p>
            <a:pPr>
              <a:defRPr/>
            </a:pPr>
            <a:r>
              <a:rPr lang="en-GB" sz="2000" dirty="0">
                <a:latin typeface="+mn-lt"/>
                <a:ea typeface="ＭＳ Ｐゴシック" pitchFamily="-84" charset="-128"/>
              </a:rPr>
              <a:t> </a:t>
            </a:r>
          </a:p>
        </p:txBody>
      </p:sp>
      <p:sp>
        <p:nvSpPr>
          <p:cNvPr id="95237" name="Slide Number Placeholder 4"/>
          <p:cNvSpPr>
            <a:spLocks noGrp="1"/>
          </p:cNvSpPr>
          <p:nvPr>
            <p:ph type="sldNum" sz="quarter" idx="12"/>
          </p:nvPr>
        </p:nvSpPr>
        <p:spPr>
          <a:noFill/>
        </p:spPr>
        <p:txBody>
          <a:bodyPr/>
          <a:lstStyle/>
          <a:p>
            <a:fld id="{53DF5CF4-86B8-4D1C-ACF6-3712B6E4E703}" type="slidenum">
              <a:rPr lang="en-US" altLang="en-US" smtClean="0"/>
              <a:pPr/>
              <a:t>89</a:t>
            </a:fld>
            <a:endParaRPr lang="en-US" altLang="en-US"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4"/>
          <p:cNvSpPr txBox="1">
            <a:spLocks noChangeArrowheads="1"/>
          </p:cNvSpPr>
          <p:nvPr/>
        </p:nvSpPr>
        <p:spPr bwMode="auto">
          <a:xfrm>
            <a:off x="1508125" y="212725"/>
            <a:ext cx="184150" cy="457200"/>
          </a:xfrm>
          <a:prstGeom prst="rect">
            <a:avLst/>
          </a:prstGeom>
          <a:noFill/>
          <a:ln w="9525">
            <a:noFill/>
            <a:miter lim="800000"/>
            <a:headEnd/>
            <a:tailEnd/>
          </a:ln>
        </p:spPr>
        <p:txBody>
          <a:bodyPr wrap="none">
            <a:spAutoFit/>
          </a:bodyPr>
          <a:lstStyle/>
          <a:p>
            <a:endParaRPr lang="en-US" altLang="en-US" dirty="0"/>
          </a:p>
        </p:txBody>
      </p:sp>
      <p:sp>
        <p:nvSpPr>
          <p:cNvPr id="11267" name="Title 4"/>
          <p:cNvSpPr>
            <a:spLocks noGrp="1"/>
          </p:cNvSpPr>
          <p:nvPr>
            <p:ph type="title"/>
          </p:nvPr>
        </p:nvSpPr>
        <p:spPr>
          <a:xfrm>
            <a:off x="539750" y="0"/>
            <a:ext cx="7772400" cy="1143000"/>
          </a:xfrm>
        </p:spPr>
        <p:txBody>
          <a:bodyPr/>
          <a:lstStyle/>
          <a:p>
            <a:r>
              <a:rPr lang="en-GB" altLang="en-US" dirty="0" smtClean="0">
                <a:solidFill>
                  <a:schemeClr val="bg1"/>
                </a:solidFill>
                <a:latin typeface="Arial" charset="0"/>
                <a:ea typeface="ＭＳ Ｐゴシック" pitchFamily="34" charset="-128"/>
                <a:cs typeface="Arial" charset="0"/>
              </a:rPr>
              <a:t>Method</a:t>
            </a:r>
          </a:p>
        </p:txBody>
      </p:sp>
      <p:sp>
        <p:nvSpPr>
          <p:cNvPr id="5124" name="Content Placeholder 5"/>
          <p:cNvSpPr>
            <a:spLocks noGrp="1"/>
          </p:cNvSpPr>
          <p:nvPr>
            <p:ph idx="1"/>
          </p:nvPr>
        </p:nvSpPr>
        <p:spPr>
          <a:xfrm>
            <a:off x="747277" y="1597243"/>
            <a:ext cx="7419261" cy="4472480"/>
          </a:xfrm>
        </p:spPr>
        <p:txBody>
          <a:bodyPr/>
          <a:lstStyle/>
          <a:p>
            <a:pPr>
              <a:buSzPct val="75000"/>
              <a:defRPr/>
            </a:pPr>
            <a:r>
              <a:rPr lang="en-GB" dirty="0" smtClean="0">
                <a:latin typeface="+mn-lt"/>
                <a:ea typeface="ＭＳ Ｐゴシック" pitchFamily="-84" charset="-128"/>
                <a:cs typeface="Arial" charset="0"/>
              </a:rPr>
              <a:t>Prospective case identification</a:t>
            </a:r>
          </a:p>
          <a:p>
            <a:pPr lvl="1">
              <a:buSzPct val="75000"/>
              <a:defRPr/>
            </a:pPr>
            <a:r>
              <a:rPr lang="en-GB" dirty="0" smtClean="0">
                <a:latin typeface="+mn-lt"/>
                <a:ea typeface="ＭＳ Ｐゴシック" pitchFamily="-84" charset="-128"/>
                <a:cs typeface="Arial" charset="0"/>
              </a:rPr>
              <a:t>Study contact</a:t>
            </a:r>
          </a:p>
          <a:p>
            <a:pPr lvl="1">
              <a:buSzPct val="75000"/>
              <a:defRPr/>
            </a:pPr>
            <a:r>
              <a:rPr lang="en-GB" dirty="0" smtClean="0">
                <a:latin typeface="+mn-lt"/>
                <a:ea typeface="ＭＳ Ｐゴシック" pitchFamily="-84" charset="-128"/>
                <a:cs typeface="Arial" charset="0"/>
              </a:rPr>
              <a:t>Identify cases</a:t>
            </a:r>
          </a:p>
          <a:p>
            <a:pPr lvl="1">
              <a:buSzPct val="75000"/>
              <a:defRPr/>
            </a:pPr>
            <a:r>
              <a:rPr lang="en-GB" dirty="0" smtClean="0">
                <a:latin typeface="+mn-lt"/>
                <a:ea typeface="ＭＳ Ｐゴシック" pitchFamily="-84" charset="-128"/>
                <a:cs typeface="Arial" charset="0"/>
              </a:rPr>
              <a:t>Spreadsheet</a:t>
            </a:r>
          </a:p>
          <a:p>
            <a:pPr lvl="2">
              <a:buSzPct val="75000"/>
              <a:defRPr/>
            </a:pPr>
            <a:r>
              <a:rPr lang="en-GB" dirty="0" smtClean="0">
                <a:latin typeface="+mn-lt"/>
                <a:ea typeface="ＭＳ Ｐゴシック" pitchFamily="-84" charset="-128"/>
                <a:cs typeface="Arial" charset="0"/>
              </a:rPr>
              <a:t>Clinician details</a:t>
            </a:r>
          </a:p>
          <a:p>
            <a:pPr lvl="1">
              <a:buSzPct val="75000"/>
              <a:defRPr/>
            </a:pPr>
            <a:endParaRPr lang="en-GB" sz="1000" dirty="0" smtClean="0">
              <a:latin typeface="+mn-lt"/>
              <a:ea typeface="ＭＳ Ｐゴシック" pitchFamily="-84" charset="-128"/>
              <a:cs typeface="Arial" charset="0"/>
            </a:endParaRPr>
          </a:p>
          <a:p>
            <a:pPr>
              <a:buSzPct val="75000"/>
              <a:defRPr/>
            </a:pPr>
            <a:r>
              <a:rPr lang="en-GB" dirty="0" smtClean="0">
                <a:latin typeface="+mn-lt"/>
                <a:ea typeface="ＭＳ Ｐゴシック" pitchFamily="-84" charset="-128"/>
                <a:cs typeface="Arial" charset="0"/>
              </a:rPr>
              <a:t>Case selection</a:t>
            </a:r>
          </a:p>
          <a:p>
            <a:pPr lvl="1">
              <a:buSzPct val="75000"/>
              <a:defRPr/>
            </a:pPr>
            <a:r>
              <a:rPr lang="en-GB" dirty="0" smtClean="0">
                <a:latin typeface="+mn-lt"/>
                <a:ea typeface="ＭＳ Ｐゴシック" pitchFamily="-84" charset="-128"/>
                <a:cs typeface="Arial" charset="0"/>
              </a:rPr>
              <a:t>5 randomly selected at each hospital</a:t>
            </a:r>
          </a:p>
          <a:p>
            <a:pPr lvl="1">
              <a:buSzPct val="75000"/>
              <a:buFontTx/>
              <a:buNone/>
              <a:defRPr/>
            </a:pPr>
            <a:endParaRPr lang="en-GB" sz="1000" dirty="0" smtClean="0">
              <a:latin typeface="+mn-lt"/>
              <a:ea typeface="ＭＳ Ｐゴシック" pitchFamily="-84" charset="-128"/>
              <a:cs typeface="Arial" charset="0"/>
            </a:endParaRPr>
          </a:p>
          <a:p>
            <a:pPr>
              <a:buSzPct val="75000"/>
              <a:defRPr/>
            </a:pPr>
            <a:r>
              <a:rPr lang="en-GB" dirty="0" smtClean="0">
                <a:latin typeface="+mn-lt"/>
                <a:ea typeface="ＭＳ Ｐゴシック" pitchFamily="-84" charset="-128"/>
                <a:cs typeface="Arial" charset="0"/>
              </a:rPr>
              <a:t>Questionnaire/ case note request sent to each named clinician</a:t>
            </a:r>
          </a:p>
        </p:txBody>
      </p:sp>
      <p:sp>
        <p:nvSpPr>
          <p:cNvPr id="6"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4000" kern="0" dirty="0">
                <a:solidFill>
                  <a:schemeClr val="bg1"/>
                </a:solidFill>
                <a:latin typeface="Calibri" pitchFamily="34" charset="0"/>
                <a:ea typeface="ＭＳ Ｐゴシック" pitchFamily="-84" charset="-128"/>
                <a:cs typeface="Arial" charset="0"/>
              </a:rPr>
              <a:t>Case ascertainment</a:t>
            </a:r>
          </a:p>
        </p:txBody>
      </p:sp>
      <p:sp>
        <p:nvSpPr>
          <p:cNvPr id="11270" name="Slide Number Placeholder 6"/>
          <p:cNvSpPr>
            <a:spLocks noGrp="1"/>
          </p:cNvSpPr>
          <p:nvPr>
            <p:ph type="sldNum" sz="quarter" idx="12"/>
          </p:nvPr>
        </p:nvSpPr>
        <p:spPr>
          <a:noFill/>
        </p:spPr>
        <p:txBody>
          <a:bodyPr/>
          <a:lstStyle/>
          <a:p>
            <a:fld id="{C66DDE3B-4EF1-4096-9424-913C86C925FB}" type="slidenum">
              <a:rPr lang="en-US" altLang="en-US" smtClean="0"/>
              <a:pPr/>
              <a:t>9</a:t>
            </a:fld>
            <a:endParaRPr lang="en-US" altLang="en-US" dirty="0" smtClean="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I:\Studies\Sepsis\Report\Tables and figures\tab 7.25.jpg"/>
          <p:cNvPicPr>
            <a:picLocks noChangeAspect="1" noChangeArrowheads="1"/>
          </p:cNvPicPr>
          <p:nvPr/>
        </p:nvPicPr>
        <p:blipFill>
          <a:blip r:embed="rId2"/>
          <a:stretch>
            <a:fillRect/>
          </a:stretch>
        </p:blipFill>
        <p:spPr bwMode="auto">
          <a:xfrm>
            <a:off x="1298601" y="1702293"/>
            <a:ext cx="6794521" cy="3343336"/>
          </a:xfrm>
          <a:prstGeom prst="rect">
            <a:avLst/>
          </a:prstGeom>
          <a:noFill/>
          <a:ln w="9525">
            <a:noFill/>
            <a:miter lim="800000"/>
            <a:headEnd/>
            <a:tailEnd/>
          </a:ln>
        </p:spPr>
      </p:pic>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5" name="TextBox 4"/>
          <p:cNvSpPr txBox="1"/>
          <p:nvPr/>
        </p:nvSpPr>
        <p:spPr>
          <a:xfrm>
            <a:off x="0" y="5320966"/>
            <a:ext cx="9144000" cy="400110"/>
          </a:xfrm>
          <a:prstGeom prst="rect">
            <a:avLst/>
          </a:prstGeom>
          <a:noFill/>
        </p:spPr>
        <p:txBody>
          <a:bodyPr wrap="square">
            <a:spAutoFit/>
          </a:bodyPr>
          <a:lstStyle/>
          <a:p>
            <a:pPr algn="ctr">
              <a:defRPr/>
            </a:pPr>
            <a:r>
              <a:rPr lang="en-GB" sz="2000" dirty="0">
                <a:latin typeface="+mn-lt"/>
                <a:ea typeface="ＭＳ Ｐゴシック" pitchFamily="-84" charset="-128"/>
              </a:rPr>
              <a:t>Regular review of antimicrobial therapy in 317/404 (78.5%)</a:t>
            </a:r>
          </a:p>
        </p:txBody>
      </p:sp>
      <p:sp>
        <p:nvSpPr>
          <p:cNvPr id="96261" name="Slide Number Placeholder 5"/>
          <p:cNvSpPr>
            <a:spLocks noGrp="1"/>
          </p:cNvSpPr>
          <p:nvPr>
            <p:ph type="sldNum" sz="quarter" idx="12"/>
          </p:nvPr>
        </p:nvSpPr>
        <p:spPr>
          <a:noFill/>
        </p:spPr>
        <p:txBody>
          <a:bodyPr/>
          <a:lstStyle/>
          <a:p>
            <a:fld id="{65821EB5-2600-4659-8C9F-52C5F3D915BF}" type="slidenum">
              <a:rPr lang="en-US" altLang="en-US" smtClean="0"/>
              <a:pPr/>
              <a:t>90</a:t>
            </a:fld>
            <a:endParaRPr lang="en-US" altLang="en-US" smtClean="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I:\Studies\Sepsis\Report\Tables and figures\fig 7.4.jpg"/>
          <p:cNvPicPr>
            <a:picLocks noChangeAspect="1" noChangeArrowheads="1"/>
          </p:cNvPicPr>
          <p:nvPr/>
        </p:nvPicPr>
        <p:blipFill>
          <a:blip r:embed="rId3"/>
          <a:srcRect/>
          <a:stretch>
            <a:fillRect/>
          </a:stretch>
        </p:blipFill>
        <p:spPr bwMode="auto">
          <a:xfrm>
            <a:off x="701675" y="1393825"/>
            <a:ext cx="7807325" cy="4683125"/>
          </a:xfrm>
          <a:prstGeom prst="rect">
            <a:avLst/>
          </a:prstGeom>
          <a:noFill/>
          <a:ln w="9525">
            <a:noFill/>
            <a:miter lim="800000"/>
            <a:headEnd/>
            <a:tailEnd/>
          </a:ln>
        </p:spPr>
      </p:pic>
      <p:sp>
        <p:nvSpPr>
          <p:cNvPr id="3"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97284" name="Slide Number Placeholder 3"/>
          <p:cNvSpPr>
            <a:spLocks noGrp="1"/>
          </p:cNvSpPr>
          <p:nvPr>
            <p:ph type="sldNum" sz="quarter" idx="12"/>
          </p:nvPr>
        </p:nvSpPr>
        <p:spPr>
          <a:noFill/>
        </p:spPr>
        <p:txBody>
          <a:bodyPr/>
          <a:lstStyle/>
          <a:p>
            <a:fld id="{DE8C7992-C1DA-4E6A-8061-491F917273D0}" type="slidenum">
              <a:rPr lang="en-US" altLang="en-US" smtClean="0"/>
              <a:pPr/>
              <a:t>91</a:t>
            </a:fld>
            <a:endParaRPr lang="en-US" altLang="en-US" smtClean="0"/>
          </a:p>
        </p:txBody>
      </p:sp>
      <p:sp>
        <p:nvSpPr>
          <p:cNvPr id="5" name="TextBox 4"/>
          <p:cNvSpPr txBox="1"/>
          <p:nvPr/>
        </p:nvSpPr>
        <p:spPr>
          <a:xfrm>
            <a:off x="1891864" y="1850153"/>
            <a:ext cx="1154113" cy="338554"/>
          </a:xfrm>
          <a:prstGeom prst="rect">
            <a:avLst/>
          </a:prstGeom>
          <a:noFill/>
        </p:spPr>
        <p:txBody>
          <a:bodyPr>
            <a:spAutoFit/>
          </a:bodyPr>
          <a:lstStyle/>
          <a:p>
            <a:pPr>
              <a:defRPr/>
            </a:pPr>
            <a:r>
              <a:rPr lang="en-US" sz="1600" b="1" dirty="0">
                <a:latin typeface="+mj-lt"/>
              </a:rPr>
              <a:t>85.2%</a:t>
            </a:r>
            <a:endParaRPr lang="en-GB" sz="1600" b="1" dirty="0">
              <a:latin typeface="+mj-lt"/>
            </a:endParaRPr>
          </a:p>
        </p:txBody>
      </p:sp>
      <p:sp>
        <p:nvSpPr>
          <p:cNvPr id="6" name="TextBox 5"/>
          <p:cNvSpPr txBox="1"/>
          <p:nvPr/>
        </p:nvSpPr>
        <p:spPr>
          <a:xfrm>
            <a:off x="4187389" y="2227978"/>
            <a:ext cx="1154113" cy="338554"/>
          </a:xfrm>
          <a:prstGeom prst="rect">
            <a:avLst/>
          </a:prstGeom>
          <a:noFill/>
        </p:spPr>
        <p:txBody>
          <a:bodyPr>
            <a:spAutoFit/>
          </a:bodyPr>
          <a:lstStyle/>
          <a:p>
            <a:pPr>
              <a:defRPr/>
            </a:pPr>
            <a:r>
              <a:rPr lang="en-US" sz="1600" b="1" dirty="0">
                <a:latin typeface="+mj-lt"/>
              </a:rPr>
              <a:t>74.3%</a:t>
            </a:r>
            <a:endParaRPr lang="en-GB" sz="1600" b="1" dirty="0">
              <a:latin typeface="+mj-lt"/>
            </a:endParaRPr>
          </a:p>
        </p:txBody>
      </p:sp>
      <p:sp>
        <p:nvSpPr>
          <p:cNvPr id="7" name="TextBox 6"/>
          <p:cNvSpPr txBox="1"/>
          <p:nvPr/>
        </p:nvSpPr>
        <p:spPr>
          <a:xfrm>
            <a:off x="6467039" y="2015471"/>
            <a:ext cx="1154113" cy="338554"/>
          </a:xfrm>
          <a:prstGeom prst="rect">
            <a:avLst/>
          </a:prstGeom>
          <a:noFill/>
        </p:spPr>
        <p:txBody>
          <a:bodyPr>
            <a:spAutoFit/>
          </a:bodyPr>
          <a:lstStyle/>
          <a:p>
            <a:pPr>
              <a:defRPr/>
            </a:pPr>
            <a:r>
              <a:rPr lang="en-US" sz="1600" b="1" dirty="0">
                <a:latin typeface="+mj-lt"/>
              </a:rPr>
              <a:t>79.7%</a:t>
            </a:r>
            <a:endParaRPr lang="en-GB" sz="1600" b="1" dirty="0">
              <a:latin typeface="+mj-lt"/>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117763" name="Content Placeholder 13"/>
          <p:cNvSpPr>
            <a:spLocks noGrp="1"/>
          </p:cNvSpPr>
          <p:nvPr>
            <p:ph idx="1"/>
          </p:nvPr>
        </p:nvSpPr>
        <p:spPr>
          <a:xfrm>
            <a:off x="747999" y="1822781"/>
            <a:ext cx="7862887" cy="3930650"/>
          </a:xfrm>
        </p:spPr>
        <p:txBody>
          <a:bodyPr/>
          <a:lstStyle/>
          <a:p>
            <a:pPr>
              <a:buSzPct val="75000"/>
            </a:pPr>
            <a:r>
              <a:rPr lang="en-GB" dirty="0" smtClean="0">
                <a:ea typeface="ＭＳ Ｐゴシック" pitchFamily="34" charset="-128"/>
              </a:rPr>
              <a:t>Opinion of treating clinician</a:t>
            </a:r>
          </a:p>
          <a:p>
            <a:pPr lvl="1">
              <a:buSzPct val="75000"/>
            </a:pPr>
            <a:r>
              <a:rPr lang="en-GB" dirty="0" smtClean="0">
                <a:ea typeface="ＭＳ Ｐゴシック" pitchFamily="34" charset="-128"/>
              </a:rPr>
              <a:t>Investigations to identify source omitted/delayed: 80/649 (12.3%)</a:t>
            </a:r>
          </a:p>
          <a:p>
            <a:pPr lvl="1">
              <a:buSzPct val="75000"/>
              <a:buFontTx/>
              <a:buNone/>
            </a:pPr>
            <a:endParaRPr lang="en-GB" sz="1200" dirty="0" smtClean="0">
              <a:ea typeface="ＭＳ Ｐゴシック" pitchFamily="34" charset="-128"/>
            </a:endParaRPr>
          </a:p>
          <a:p>
            <a:pPr>
              <a:buSzPct val="75000"/>
            </a:pPr>
            <a:r>
              <a:rPr lang="en-GB" dirty="0" smtClean="0">
                <a:ea typeface="ＭＳ Ｐゴシック" pitchFamily="34" charset="-128"/>
              </a:rPr>
              <a:t>Reviewer opinion</a:t>
            </a:r>
          </a:p>
          <a:p>
            <a:pPr lvl="1">
              <a:buSzPct val="75000"/>
            </a:pPr>
            <a:r>
              <a:rPr lang="en-GB" dirty="0" smtClean="0">
                <a:ea typeface="ＭＳ Ｐゴシック" pitchFamily="34" charset="-128"/>
              </a:rPr>
              <a:t>Investigations to identify source delayed: </a:t>
            </a:r>
          </a:p>
          <a:p>
            <a:pPr lvl="1">
              <a:buSzPct val="75000"/>
              <a:buFontTx/>
              <a:buNone/>
            </a:pPr>
            <a:r>
              <a:rPr lang="en-GB" dirty="0" smtClean="0">
                <a:ea typeface="ＭＳ Ｐゴシック" pitchFamily="34" charset="-128"/>
              </a:rPr>
              <a:t>	101/505 (20%) </a:t>
            </a:r>
          </a:p>
          <a:p>
            <a:pPr lvl="1">
              <a:buSzPct val="75000"/>
            </a:pPr>
            <a:r>
              <a:rPr lang="en-GB" dirty="0" smtClean="0">
                <a:ea typeface="ＭＳ Ｐゴシック" pitchFamily="34" charset="-128"/>
              </a:rPr>
              <a:t>Investigations to identify source omitted: </a:t>
            </a:r>
          </a:p>
          <a:p>
            <a:pPr lvl="1">
              <a:buSzPct val="75000"/>
              <a:buFontTx/>
              <a:buNone/>
            </a:pPr>
            <a:r>
              <a:rPr lang="en-GB" dirty="0" smtClean="0">
                <a:ea typeface="ＭＳ Ｐゴシック" pitchFamily="34" charset="-128"/>
              </a:rPr>
              <a:t>	113/495 (23%)</a:t>
            </a:r>
          </a:p>
          <a:p>
            <a:endParaRPr lang="en-GB" dirty="0" smtClean="0">
              <a:ea typeface="ＭＳ Ｐゴシック" pitchFamily="34" charset="-128"/>
            </a:endParaRPr>
          </a:p>
        </p:txBody>
      </p:sp>
      <p:sp>
        <p:nvSpPr>
          <p:cNvPr id="98308" name="Slide Number Placeholder 3"/>
          <p:cNvSpPr>
            <a:spLocks noGrp="1"/>
          </p:cNvSpPr>
          <p:nvPr>
            <p:ph type="sldNum" sz="quarter" idx="12"/>
          </p:nvPr>
        </p:nvSpPr>
        <p:spPr>
          <a:noFill/>
        </p:spPr>
        <p:txBody>
          <a:bodyPr/>
          <a:lstStyle/>
          <a:p>
            <a:fld id="{962B4B17-87F0-42AF-B408-8D0A168BA49F}" type="slidenum">
              <a:rPr lang="en-US" altLang="en-US" smtClean="0"/>
              <a:pPr/>
              <a:t>92</a:t>
            </a:fld>
            <a:endParaRPr lang="en-US" altLang="en-US" smtClean="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99331" name="Content Placeholder 6"/>
          <p:cNvSpPr>
            <a:spLocks noGrp="1"/>
          </p:cNvSpPr>
          <p:nvPr>
            <p:ph idx="1"/>
          </p:nvPr>
        </p:nvSpPr>
        <p:spPr>
          <a:xfrm>
            <a:off x="658813" y="2965615"/>
            <a:ext cx="8485187" cy="1308100"/>
          </a:xfrm>
        </p:spPr>
        <p:txBody>
          <a:bodyPr/>
          <a:lstStyle/>
          <a:p>
            <a:pPr>
              <a:buSzPct val="75000"/>
            </a:pPr>
            <a:r>
              <a:rPr lang="en-GB" dirty="0" smtClean="0">
                <a:ea typeface="ＭＳ Ｐゴシック" pitchFamily="34" charset="-128"/>
              </a:rPr>
              <a:t>Source of sepsis identified in 434/493 (88%)</a:t>
            </a:r>
          </a:p>
          <a:p>
            <a:pPr>
              <a:buSzPct val="75000"/>
            </a:pPr>
            <a:endParaRPr lang="en-GB" sz="1200" dirty="0" smtClean="0">
              <a:ea typeface="ＭＳ Ｐゴシック" pitchFamily="34" charset="-128"/>
            </a:endParaRPr>
          </a:p>
          <a:p>
            <a:pPr>
              <a:buSzPct val="75000"/>
            </a:pPr>
            <a:r>
              <a:rPr lang="en-GB" dirty="0" smtClean="0">
                <a:ea typeface="ＭＳ Ｐゴシック" pitchFamily="34" charset="-128"/>
              </a:rPr>
              <a:t>Identified in appropriate timeframe in 340/421 (80%)</a:t>
            </a:r>
          </a:p>
        </p:txBody>
      </p:sp>
      <p:sp>
        <p:nvSpPr>
          <p:cNvPr id="99332" name="Slide Number Placeholder 3"/>
          <p:cNvSpPr>
            <a:spLocks noGrp="1"/>
          </p:cNvSpPr>
          <p:nvPr>
            <p:ph type="sldNum" sz="quarter" idx="12"/>
          </p:nvPr>
        </p:nvSpPr>
        <p:spPr>
          <a:noFill/>
        </p:spPr>
        <p:txBody>
          <a:bodyPr/>
          <a:lstStyle/>
          <a:p>
            <a:fld id="{E12AD5BD-91BE-4155-8CF7-4673CC28E9B4}" type="slidenum">
              <a:rPr lang="en-US" altLang="en-US" smtClean="0"/>
              <a:pPr/>
              <a:t>93</a:t>
            </a:fld>
            <a:endParaRPr lang="en-US" altLang="en-US" smtClean="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4" descr="I:\Studies\Sepsis\Report\Tables and figures\tab 3.33.jpg"/>
          <p:cNvPicPr>
            <a:picLocks noChangeAspect="1" noChangeArrowheads="1"/>
          </p:cNvPicPr>
          <p:nvPr/>
        </p:nvPicPr>
        <p:blipFill>
          <a:blip r:embed="rId2"/>
          <a:srcRect/>
          <a:stretch>
            <a:fillRect/>
          </a:stretch>
        </p:blipFill>
        <p:spPr bwMode="auto">
          <a:xfrm>
            <a:off x="239713" y="2730287"/>
            <a:ext cx="8693150" cy="2171700"/>
          </a:xfrm>
          <a:prstGeom prst="rect">
            <a:avLst/>
          </a:prstGeom>
          <a:noFill/>
          <a:ln w="9525">
            <a:noFill/>
            <a:miter lim="800000"/>
            <a:headEnd/>
            <a:tailEnd/>
          </a:ln>
        </p:spPr>
      </p:pic>
      <p:sp>
        <p:nvSpPr>
          <p:cNvPr id="100355"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r>
              <a:rPr lang="en-GB" sz="3600">
                <a:solidFill>
                  <a:schemeClr val="bg1"/>
                </a:solidFill>
                <a:latin typeface="Calibri" pitchFamily="34" charset="0"/>
                <a:cs typeface="Arial" charset="0"/>
              </a:rPr>
              <a:t>Emergency care</a:t>
            </a:r>
          </a:p>
        </p:txBody>
      </p:sp>
      <p:sp>
        <p:nvSpPr>
          <p:cNvPr id="100356" name="Title 4"/>
          <p:cNvSpPr>
            <a:spLocks noGrp="1"/>
          </p:cNvSpPr>
          <p:nvPr>
            <p:ph type="title"/>
          </p:nvPr>
        </p:nvSpPr>
        <p:spPr>
          <a:xfrm>
            <a:off x="0" y="1703862"/>
            <a:ext cx="9144000" cy="768350"/>
          </a:xfrm>
        </p:spPr>
        <p:txBody>
          <a:bodyPr/>
          <a:lstStyle/>
          <a:p>
            <a:r>
              <a:rPr lang="en-US" sz="2000" dirty="0" smtClean="0">
                <a:ea typeface="ＭＳ Ｐゴシック" pitchFamily="34" charset="-128"/>
              </a:rPr>
              <a:t>Comparison in identification of source</a:t>
            </a:r>
          </a:p>
        </p:txBody>
      </p:sp>
      <p:sp>
        <p:nvSpPr>
          <p:cNvPr id="100357" name="Slide Number Placeholder 4"/>
          <p:cNvSpPr>
            <a:spLocks noGrp="1"/>
          </p:cNvSpPr>
          <p:nvPr>
            <p:ph type="sldNum" sz="quarter" idx="12"/>
          </p:nvPr>
        </p:nvSpPr>
        <p:spPr>
          <a:noFill/>
        </p:spPr>
        <p:txBody>
          <a:bodyPr/>
          <a:lstStyle/>
          <a:p>
            <a:fld id="{3F00BCAC-FAAF-489C-8984-544CB199AF5C}" type="slidenum">
              <a:rPr lang="en-US" altLang="en-US" smtClean="0"/>
              <a:pPr/>
              <a:t>94</a:t>
            </a:fld>
            <a:endParaRPr lang="en-US" altLang="en-US" smtClean="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I:\Studies\Sepsis\Report\Tables and figures\tab 7.33.jpg"/>
          <p:cNvPicPr>
            <a:picLocks noChangeAspect="1" noChangeArrowheads="1"/>
          </p:cNvPicPr>
          <p:nvPr/>
        </p:nvPicPr>
        <p:blipFill>
          <a:blip r:embed="rId2"/>
          <a:srcRect/>
          <a:stretch>
            <a:fillRect/>
          </a:stretch>
        </p:blipFill>
        <p:spPr bwMode="auto">
          <a:xfrm>
            <a:off x="2622550" y="1230313"/>
            <a:ext cx="4543425" cy="5324475"/>
          </a:xfrm>
          <a:prstGeom prst="rect">
            <a:avLst/>
          </a:prstGeom>
          <a:noFill/>
          <a:ln w="9525">
            <a:noFill/>
            <a:miter lim="800000"/>
            <a:headEnd/>
            <a:tailEnd/>
          </a:ln>
        </p:spPr>
      </p:pic>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101380" name="Rectangle 4"/>
          <p:cNvSpPr>
            <a:spLocks noChangeArrowheads="1"/>
          </p:cNvSpPr>
          <p:nvPr/>
        </p:nvSpPr>
        <p:spPr bwMode="auto">
          <a:xfrm>
            <a:off x="2736850" y="2242868"/>
            <a:ext cx="4328184" cy="276045"/>
          </a:xfrm>
          <a:prstGeom prst="rect">
            <a:avLst/>
          </a:prstGeom>
          <a:noFill/>
          <a:ln w="38100">
            <a:solidFill>
              <a:srgbClr val="FF0000"/>
            </a:solidFill>
            <a:round/>
            <a:headEnd/>
            <a:tailEnd/>
          </a:ln>
        </p:spPr>
        <p:txBody>
          <a:bodyPr/>
          <a:lstStyle/>
          <a:p>
            <a:endParaRPr lang="en-US"/>
          </a:p>
        </p:txBody>
      </p:sp>
      <p:sp>
        <p:nvSpPr>
          <p:cNvPr id="101381" name="Slide Number Placeholder 4"/>
          <p:cNvSpPr>
            <a:spLocks noGrp="1"/>
          </p:cNvSpPr>
          <p:nvPr>
            <p:ph type="sldNum" sz="quarter" idx="12"/>
          </p:nvPr>
        </p:nvSpPr>
        <p:spPr>
          <a:noFill/>
        </p:spPr>
        <p:txBody>
          <a:bodyPr/>
          <a:lstStyle/>
          <a:p>
            <a:fld id="{90625FFC-9497-4D30-9C31-360A5BAC4FF2}" type="slidenum">
              <a:rPr lang="en-US" altLang="en-US" smtClean="0"/>
              <a:pPr/>
              <a:t>95</a:t>
            </a:fld>
            <a:endParaRPr lang="en-US" altLang="en-US" smtClean="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I:\Studies\Sepsis\Report\Tables and figures\tab 7.34.jpg"/>
          <p:cNvPicPr>
            <a:picLocks noChangeAspect="1" noChangeArrowheads="1"/>
          </p:cNvPicPr>
          <p:nvPr/>
        </p:nvPicPr>
        <p:blipFill>
          <a:blip r:embed="rId2"/>
          <a:stretch>
            <a:fillRect/>
          </a:stretch>
        </p:blipFill>
        <p:spPr bwMode="auto">
          <a:xfrm>
            <a:off x="1085357" y="1812816"/>
            <a:ext cx="7033885" cy="3872824"/>
          </a:xfrm>
          <a:prstGeom prst="rect">
            <a:avLst/>
          </a:prstGeom>
          <a:noFill/>
          <a:ln w="9525">
            <a:noFill/>
            <a:miter lim="800000"/>
            <a:headEnd/>
            <a:tailEnd/>
          </a:ln>
        </p:spPr>
      </p:pic>
      <p:sp>
        <p:nvSpPr>
          <p:cNvPr id="3"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102404" name="Slide Number Placeholder 3"/>
          <p:cNvSpPr>
            <a:spLocks noGrp="1"/>
          </p:cNvSpPr>
          <p:nvPr>
            <p:ph type="sldNum" sz="quarter" idx="12"/>
          </p:nvPr>
        </p:nvSpPr>
        <p:spPr>
          <a:noFill/>
        </p:spPr>
        <p:txBody>
          <a:bodyPr/>
          <a:lstStyle/>
          <a:p>
            <a:fld id="{AD534C1D-D66D-4165-BF6F-E3E6A3984812}" type="slidenum">
              <a:rPr lang="en-US" altLang="en-US" smtClean="0"/>
              <a:pPr/>
              <a:t>96</a:t>
            </a:fld>
            <a:endParaRPr lang="en-US" altLang="en-US" smtClean="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I:\Studies\Sepsis\Report\Tables and figures\tab 7.35.jpg"/>
          <p:cNvPicPr>
            <a:picLocks noChangeAspect="1" noChangeArrowheads="1"/>
          </p:cNvPicPr>
          <p:nvPr/>
        </p:nvPicPr>
        <p:blipFill>
          <a:blip r:embed="rId2"/>
          <a:srcRect/>
          <a:stretch>
            <a:fillRect/>
          </a:stretch>
        </p:blipFill>
        <p:spPr bwMode="auto">
          <a:xfrm>
            <a:off x="1603375" y="1236663"/>
            <a:ext cx="6016625" cy="5359400"/>
          </a:xfrm>
          <a:prstGeom prst="rect">
            <a:avLst/>
          </a:prstGeom>
          <a:noFill/>
          <a:ln w="9525">
            <a:noFill/>
            <a:miter lim="800000"/>
            <a:headEnd/>
            <a:tailEnd/>
          </a:ln>
        </p:spPr>
      </p:pic>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103428" name="Rectangle 4"/>
          <p:cNvSpPr>
            <a:spLocks noChangeArrowheads="1"/>
          </p:cNvSpPr>
          <p:nvPr/>
        </p:nvSpPr>
        <p:spPr bwMode="auto">
          <a:xfrm>
            <a:off x="1749287" y="3665550"/>
            <a:ext cx="5732890" cy="355587"/>
          </a:xfrm>
          <a:prstGeom prst="rect">
            <a:avLst/>
          </a:prstGeom>
          <a:noFill/>
          <a:ln w="38100">
            <a:solidFill>
              <a:srgbClr val="FF0000"/>
            </a:solidFill>
            <a:round/>
            <a:headEnd/>
            <a:tailEnd/>
          </a:ln>
        </p:spPr>
        <p:txBody>
          <a:bodyPr/>
          <a:lstStyle/>
          <a:p>
            <a:endParaRPr lang="en-US"/>
          </a:p>
        </p:txBody>
      </p:sp>
      <p:sp>
        <p:nvSpPr>
          <p:cNvPr id="103430" name="Slide Number Placeholder 5"/>
          <p:cNvSpPr>
            <a:spLocks noGrp="1"/>
          </p:cNvSpPr>
          <p:nvPr>
            <p:ph type="sldNum" sz="quarter" idx="12"/>
          </p:nvPr>
        </p:nvSpPr>
        <p:spPr>
          <a:noFill/>
        </p:spPr>
        <p:txBody>
          <a:bodyPr/>
          <a:lstStyle/>
          <a:p>
            <a:fld id="{C51D5E67-B2E0-4C90-8C6F-AB1C467D2869}" type="slidenum">
              <a:rPr lang="en-US" altLang="en-US" smtClean="0"/>
              <a:pPr/>
              <a:t>97</a:t>
            </a:fld>
            <a:endParaRPr lang="en-US" altLang="en-US" smtClean="0"/>
          </a:p>
        </p:txBody>
      </p:sp>
      <p:sp>
        <p:nvSpPr>
          <p:cNvPr id="7" name="Rectangle 4"/>
          <p:cNvSpPr>
            <a:spLocks noChangeArrowheads="1"/>
          </p:cNvSpPr>
          <p:nvPr/>
        </p:nvSpPr>
        <p:spPr bwMode="auto">
          <a:xfrm>
            <a:off x="1742660" y="4398396"/>
            <a:ext cx="5732890" cy="355587"/>
          </a:xfrm>
          <a:prstGeom prst="rect">
            <a:avLst/>
          </a:prstGeom>
          <a:noFill/>
          <a:ln w="38100">
            <a:solidFill>
              <a:srgbClr val="FF00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3" descr="I:\Studies\Sepsis\Report\Tables and figures\tab 7.36.jpg"/>
          <p:cNvPicPr>
            <a:picLocks noChangeAspect="1" noChangeArrowheads="1"/>
          </p:cNvPicPr>
          <p:nvPr/>
        </p:nvPicPr>
        <p:blipFill>
          <a:blip r:embed="rId2"/>
          <a:srcRect/>
          <a:stretch>
            <a:fillRect/>
          </a:stretch>
        </p:blipFill>
        <p:spPr bwMode="auto">
          <a:xfrm>
            <a:off x="995047" y="1719406"/>
            <a:ext cx="7348622" cy="4135482"/>
          </a:xfrm>
          <a:prstGeom prst="rect">
            <a:avLst/>
          </a:prstGeom>
          <a:noFill/>
          <a:ln w="9525">
            <a:noFill/>
            <a:miter lim="800000"/>
            <a:headEnd/>
            <a:tailEnd/>
          </a:ln>
        </p:spPr>
      </p:pic>
      <p:sp>
        <p:nvSpPr>
          <p:cNvPr id="4"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a:t>
            </a:r>
          </a:p>
        </p:txBody>
      </p:sp>
      <p:sp>
        <p:nvSpPr>
          <p:cNvPr id="104452" name="Slide Number Placeholder 4"/>
          <p:cNvSpPr>
            <a:spLocks noGrp="1"/>
          </p:cNvSpPr>
          <p:nvPr>
            <p:ph type="sldNum" sz="quarter" idx="12"/>
          </p:nvPr>
        </p:nvSpPr>
        <p:spPr>
          <a:noFill/>
        </p:spPr>
        <p:txBody>
          <a:bodyPr/>
          <a:lstStyle/>
          <a:p>
            <a:fld id="{1C7A339D-81E2-40FA-AA71-BDB813A6EB92}" type="slidenum">
              <a:rPr lang="en-US" altLang="en-US" smtClean="0"/>
              <a:pPr/>
              <a:t>98</a:t>
            </a:fld>
            <a:endParaRPr lang="en-US" altLang="en-US" smtClean="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I:\Studies\Sepsis\Report\Tables and figures\tab 2.21.jpg"/>
          <p:cNvPicPr>
            <a:picLocks noChangeAspect="1" noChangeArrowheads="1"/>
          </p:cNvPicPr>
          <p:nvPr/>
        </p:nvPicPr>
        <p:blipFill>
          <a:blip r:embed="rId2"/>
          <a:srcRect r="37025"/>
          <a:stretch>
            <a:fillRect/>
          </a:stretch>
        </p:blipFill>
        <p:spPr bwMode="auto">
          <a:xfrm>
            <a:off x="1400175" y="1349375"/>
            <a:ext cx="6276975" cy="5251450"/>
          </a:xfrm>
          <a:prstGeom prst="rect">
            <a:avLst/>
          </a:prstGeom>
          <a:noFill/>
          <a:ln w="9525">
            <a:noFill/>
            <a:miter lim="800000"/>
            <a:headEnd/>
            <a:tailEnd/>
          </a:ln>
        </p:spPr>
      </p:pic>
      <p:sp>
        <p:nvSpPr>
          <p:cNvPr id="5" name="Title 4"/>
          <p:cNvSpPr txBox="1">
            <a:spLocks/>
          </p:cNvSpPr>
          <p:nvPr/>
        </p:nvSpPr>
        <p:spPr bwMode="auto">
          <a:xfrm>
            <a:off x="0" y="0"/>
            <a:ext cx="9144000" cy="1052513"/>
          </a:xfrm>
          <a:prstGeom prst="rect">
            <a:avLst/>
          </a:prstGeom>
          <a:solidFill>
            <a:srgbClr val="2880A8"/>
          </a:solidFill>
          <a:ln w="9525">
            <a:noFill/>
            <a:miter lim="800000"/>
            <a:headEnd/>
            <a:tailEnd/>
          </a:ln>
        </p:spPr>
        <p:txBody>
          <a:bodyPr anchor="ctr"/>
          <a:lstStyle/>
          <a:p>
            <a:pPr algn="ctr">
              <a:defRPr/>
            </a:pPr>
            <a:r>
              <a:rPr lang="en-GB" sz="3600" kern="0" dirty="0">
                <a:solidFill>
                  <a:schemeClr val="bg1"/>
                </a:solidFill>
                <a:latin typeface="Calibri" pitchFamily="34" charset="0"/>
                <a:ea typeface="ＭＳ Ｐゴシック" pitchFamily="-84" charset="-128"/>
                <a:cs typeface="Arial" charset="0"/>
              </a:rPr>
              <a:t>Inpatient Care (Organisational data)</a:t>
            </a:r>
          </a:p>
        </p:txBody>
      </p:sp>
      <p:sp>
        <p:nvSpPr>
          <p:cNvPr id="105476" name="Rectangle 5"/>
          <p:cNvSpPr>
            <a:spLocks noChangeArrowheads="1"/>
          </p:cNvSpPr>
          <p:nvPr/>
        </p:nvSpPr>
        <p:spPr bwMode="auto">
          <a:xfrm>
            <a:off x="4219575" y="5932967"/>
            <a:ext cx="2341563" cy="534508"/>
          </a:xfrm>
          <a:prstGeom prst="rect">
            <a:avLst/>
          </a:prstGeom>
          <a:noFill/>
          <a:ln w="38100">
            <a:solidFill>
              <a:srgbClr val="FF0000"/>
            </a:solidFill>
            <a:round/>
            <a:headEnd/>
            <a:tailEnd/>
          </a:ln>
        </p:spPr>
        <p:txBody>
          <a:bodyPr/>
          <a:lstStyle/>
          <a:p>
            <a:endParaRPr lang="en-US"/>
          </a:p>
        </p:txBody>
      </p:sp>
      <p:sp>
        <p:nvSpPr>
          <p:cNvPr id="105477" name="Slide Number Placeholder 5"/>
          <p:cNvSpPr>
            <a:spLocks noGrp="1"/>
          </p:cNvSpPr>
          <p:nvPr>
            <p:ph type="sldNum" sz="quarter" idx="12"/>
          </p:nvPr>
        </p:nvSpPr>
        <p:spPr>
          <a:noFill/>
        </p:spPr>
        <p:txBody>
          <a:bodyPr/>
          <a:lstStyle/>
          <a:p>
            <a:fld id="{C7E95C80-8C69-4201-BECD-496DB42C5CA3}" type="slidenum">
              <a:rPr lang="en-US" altLang="en-US" smtClean="0"/>
              <a:pPr/>
              <a:t>99</a:t>
            </a:fld>
            <a:endParaRPr lang="en-US" altLang="en-US"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1087</TotalTime>
  <Words>1613</Words>
  <Application>Microsoft Office PowerPoint</Application>
  <PresentationFormat>On-screen Show (4:3)</PresentationFormat>
  <Paragraphs>521</Paragraphs>
  <Slides>122</Slides>
  <Notes>49</Notes>
  <HiddenSlides>0</HiddenSlides>
  <MMClips>0</MMClips>
  <ScaleCrop>false</ScaleCrop>
  <HeadingPairs>
    <vt:vector size="4" baseType="variant">
      <vt:variant>
        <vt:lpstr>Theme</vt:lpstr>
      </vt:variant>
      <vt:variant>
        <vt:i4>1</vt:i4>
      </vt:variant>
      <vt:variant>
        <vt:lpstr>Slide Titles</vt:lpstr>
      </vt:variant>
      <vt:variant>
        <vt:i4>122</vt:i4>
      </vt:variant>
    </vt:vector>
  </HeadingPairs>
  <TitlesOfParts>
    <vt:vector size="123" baseType="lpstr">
      <vt:lpstr>Blank Presentation</vt:lpstr>
      <vt:lpstr>Slide 1</vt:lpstr>
      <vt:lpstr>Slide 2</vt:lpstr>
      <vt:lpstr>Study Advisory Group</vt:lpstr>
      <vt:lpstr>Study aim</vt:lpstr>
      <vt:lpstr>Study objectives</vt:lpstr>
      <vt:lpstr>Study objectives</vt:lpstr>
      <vt:lpstr>Study population</vt:lpstr>
      <vt:lpstr>Exclusions</vt:lpstr>
      <vt:lpstr>Method</vt:lpstr>
      <vt:lpstr>Method</vt:lpstr>
      <vt:lpstr>Returns</vt:lpstr>
      <vt:lpstr>Demographics</vt:lpstr>
      <vt:lpstr>Demographics</vt:lpstr>
      <vt:lpstr>Demographics</vt:lpstr>
      <vt:lpstr>Demographics</vt:lpstr>
      <vt:lpstr>Slide 16</vt:lpstr>
      <vt:lpstr>Organisational data</vt:lpstr>
      <vt:lpstr>Organisational data</vt:lpstr>
      <vt:lpstr>Slide 19</vt:lpstr>
      <vt:lpstr>Slide 20</vt:lpstr>
      <vt:lpstr>Slide 21</vt:lpstr>
      <vt:lpstr>Slide 22</vt:lpstr>
      <vt:lpstr>Slide 23</vt:lpstr>
      <vt:lpstr>Time to transfer to critical care if not on-site</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  37 patients had no vital signs recorded at triage or senior review  152 patients complete set between 2 assessments</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Comparison in identification of source</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Vivek Srivastava</dc:creator>
  <cp:lastModifiedBy>ralleway</cp:lastModifiedBy>
  <cp:revision>58</cp:revision>
  <dcterms:created xsi:type="dcterms:W3CDTF">2015-11-22T08:37:16Z</dcterms:created>
  <dcterms:modified xsi:type="dcterms:W3CDTF">2015-11-25T12:19:26Z</dcterms:modified>
</cp:coreProperties>
</file>